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2" r:id="rId10"/>
    <p:sldId id="266" r:id="rId11"/>
    <p:sldId id="267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6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6.png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1.xml"/><Relationship Id="rId2" Type="http://schemas.openxmlformats.org/officeDocument/2006/relationships/image" Target="../media/image9.png"/><Relationship Id="rId1" Type="http://schemas.openxmlformats.org/officeDocument/2006/relationships/tags" Target="../tags/tag20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3.xml"/><Relationship Id="rId2" Type="http://schemas.openxmlformats.org/officeDocument/2006/relationships/image" Target="../media/image9.png"/><Relationship Id="rId1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10.png"/><Relationship Id="rId1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393825" y="268033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7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数学广角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——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植树问题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1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 </a:t>
            </a:r>
            <a:r>
              <a:rPr lang="zh-CN" altLang="en-US" b="1">
                <a:ea typeface="微软雅黑" panose="020B0503020204020204" pitchFamily="34" charset="-122"/>
              </a:rPr>
              <a:t>线段上的植树问题</a:t>
            </a:r>
            <a:r>
              <a:rPr lang="en-US" altLang="zh-CN" b="1">
                <a:ea typeface="微软雅黑" panose="020B0503020204020204" pitchFamily="34" charset="-122"/>
              </a:rPr>
              <a:t>(1)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5843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在一条长100米的小路的一边每隔20米植一棵树。（两端都要植）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（1）把下图补充完整。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135" y="1054100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474845" y="2310765"/>
            <a:ext cx="10718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略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4945" y="3429000"/>
            <a:ext cx="6305550" cy="18002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3201035" y="557339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58430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在一条长100米的小路的一边每隔20米植一棵树。（两端都要植）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（2）每隔20米植一棵树，一共能植（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）棵树，有（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）个间隔，每个间隔长（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）米。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（3）两端都植树，植树棵数比间隔数（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（4）间隔数=（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）÷（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棵数=（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920" y="1073150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221855" y="2434590"/>
            <a:ext cx="5308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0015855" y="2434590"/>
            <a:ext cx="5308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681730" y="3173095"/>
            <a:ext cx="5308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7512685" y="3911600"/>
            <a:ext cx="80327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多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3181985" y="4650105"/>
            <a:ext cx="93789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总长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5010150" y="4650105"/>
            <a:ext cx="93789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棵距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1737995" y="5353050"/>
            <a:ext cx="131572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间隔数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10"/>
            </p:custDataLst>
          </p:nvPr>
        </p:nvSpPr>
        <p:spPr>
          <a:xfrm>
            <a:off x="3368040" y="5388610"/>
            <a:ext cx="93789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4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58430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将正确答案的序号填在括号里。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（1）在一条160 m长的马路一边安装路灯，每隔16 m安装一盏，两端都要安装，共需要安装（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）盏。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A.9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B.10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C.11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D.12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（2）370路公交车的发车情况如图，一天中这路公交车一共发了（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）趟车。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A.25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B.26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C.27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D.28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0" y="1082675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915660" y="243840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337945" y="461391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0540" y="4481195"/>
            <a:ext cx="4152900" cy="21050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5843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市政部门在一条长550 m的道路一侧种植了12棵梧桐树（两端都栽），为了便于市民休息，在每相邻两棵梧桐树中间安装了一张长椅。（每相邻两棵梧桐树之间的距离相等）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（1）一共安装了多少张长椅？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10" y="1122045"/>
            <a:ext cx="952500" cy="54292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796415" y="4220210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12－1＝11（个）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11×1＝11（张）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答：一共安装了11张长椅。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5843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市政部门在一条长550 m的道路一侧种植了12棵梧桐树（两端都栽），为了便于市民休息，在每相邻两棵梧桐树中间安装了一张长椅。（每相邻两棵梧桐树之间的距离相等）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（2）每隔多少米种植一棵梧桐树？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1131570"/>
            <a:ext cx="952500" cy="54292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679575" y="4138295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550÷（12－1）＝50（m）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答：每隔50 m种植一棵梧桐树。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5843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16辆相同的汽车停放成一列，排成一个车队，已知每辆汽车长4 m，每相邻两车前后相距6 m，这个车队长多少米？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599690" y="2776220"/>
            <a:ext cx="10601960" cy="2954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车总长：16×4＝64（m）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车距总长：（16－1）×6＝90（m）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车队总长：64＋90＝154（m）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答：这个车队长154 m。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535" y="1131570"/>
            <a:ext cx="9525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641985"/>
            <a:ext cx="1182878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5.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史冬鹏是我国著名的男子110米栏运动员，多次代表中国参加奥运会等重要体育赛事。下面是男子110米栏赛道的示意图。每两栏之间的距离是多少米？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070" y="778510"/>
            <a:ext cx="952500" cy="571500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04495" y="4886325"/>
            <a:ext cx="11303000" cy="15500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indent="0" algn="l" fontAlgn="auto" latinLnBrk="1">
              <a:lnSpc>
                <a:spcPct val="120000"/>
              </a:lnSpc>
            </a:pP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【解析】解答这道题有两个关键点需要注意：一是</a:t>
            </a:r>
            <a:r>
              <a:rPr lang="en-US" alt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110 m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的长度包含三部分，第一部分是起点到第一栏，第二部分是第一栏到第十栏，第三部分是第十栏到终点。二是第一栏到第十栏中间共有（</a:t>
            </a:r>
            <a:r>
              <a:rPr lang="en-US" alt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10-1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）个间隔。</a:t>
            </a:r>
            <a:endParaRPr lang="zh-CN" altLang="en-US" sz="28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5691505" y="3511550"/>
            <a:ext cx="6148070" cy="12922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（110－27.74）÷（10－1）＝9.14（m）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答：每两栏之间的距离是9.14 m。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020" y="2672080"/>
            <a:ext cx="5478145" cy="18643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276475"/>
            <a:ext cx="5051425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1042</Words>
  <Application>WPS 演示</Application>
  <PresentationFormat>宽屏</PresentationFormat>
  <Paragraphs>75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7    数学广角 —— 植树问题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44</cp:revision>
  <dcterms:created xsi:type="dcterms:W3CDTF">2024-12-09T09:33:00Z</dcterms:created>
  <dcterms:modified xsi:type="dcterms:W3CDTF">2025-07-18T06:28:32Z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