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4" r:id="rId9"/>
    <p:sldId id="275" r:id="rId10"/>
    <p:sldId id="276" r:id="rId11"/>
    <p:sldId id="270" r:id="rId12"/>
    <p:sldId id="271" r:id="rId13"/>
    <p:sldId id="277" r:id="rId14"/>
    <p:sldId id="272" r:id="rId15"/>
    <p:sldId id="278" r:id="rId16"/>
    <p:sldId id="279" r:id="rId17"/>
    <p:sldId id="280" r:id="rId18"/>
    <p:sldId id="267" r:id="rId19"/>
    <p:sldId id="263" r:id="rId20"/>
  </p:sldIdLst>
  <p:sldSz cx="12192000" cy="6858000"/>
  <p:notesSz cx="6858000" cy="12192000"/>
  <p:custDataLst>
    <p:tags r:id="rId2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4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6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tags" Target="../tags/tag36.xml"/><Relationship Id="rId3" Type="http://schemas.openxmlformats.org/officeDocument/2006/relationships/image" Target="../media/image9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9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tags" Target="../tags/tag46.xml"/><Relationship Id="rId2" Type="http://schemas.openxmlformats.org/officeDocument/2006/relationships/image" Target="../media/image13.png"/><Relationship Id="rId1" Type="http://schemas.openxmlformats.org/officeDocument/2006/relationships/tags" Target="../tags/tag4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6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6.png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35</a:t>
            </a:r>
            <a:r>
              <a:rPr lang="en-US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16=560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直接在括号里填上合适的数。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0.35×16=（   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3.5×0.16=（    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1.6×3.5=（   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1.6×350=（    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898140" y="2294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5.6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157855" y="30333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0.56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888615" y="37458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5.6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021330" y="449897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560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5" grpId="0" autoUpdateAnimBg="0" build="p"/>
      <p:bldP spid="7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找出错因，在括号里画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“√”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（1）积的小数位数不正确。 （   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（2）因数的小数点没有对齐。 （   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（3）计算过程中数的书写位置不正确。 （   ）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341110" y="16014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425180" y="30429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2145" y="1273175"/>
            <a:ext cx="1752600" cy="23336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穿山甲是国家一级保护动物，甲壳坚硬，能用长长的爪子挖掘洞穴，被称为打洞高手。一只穿山甲的掘洞速度可达每小时2.6米，这只穿山甲0.05小时可掘洞多少米?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352550" y="3250565"/>
            <a:ext cx="97351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2.6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0.13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答：这只穿山甲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小时可掘洞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0.13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米。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如果一台微波炉每天待机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10.5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小时，一个月的耗电量是多少千瓦时？（一个月按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天计算）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804035" y="4598035"/>
            <a:ext cx="97351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0.003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10.5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0.945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（千瓦时）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答：一个月的耗电量是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0.945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千瓦时。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6835" y="2605405"/>
            <a:ext cx="6524625" cy="18383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8.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1.5=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0.8=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≠0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，比较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的大小，并把你的思考过程写下来。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52450" y="2529840"/>
            <a:ext cx="97351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因为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，所以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的积大于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，故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＞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；因为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的积小于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，所以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＜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。故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＞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＞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。（合理即可）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9.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张叔叔开车去某加油站加油，该加油站的汽油标价如下图所示，如果张叔叔加了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20.5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95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号汽油，那么他需付多少钱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（升是一种容量计量单位）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475095" y="3429000"/>
            <a:ext cx="97351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20.5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8.02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164.41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答：他需付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164.41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1780" y="3234690"/>
            <a:ext cx="3429000" cy="21907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40715" y="861060"/>
            <a:ext cx="111258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10.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计算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，并说说你有什么发现。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75502"/>
          <a:stretch>
            <a:fillRect/>
          </a:stretch>
        </p:blipFill>
        <p:spPr>
          <a:xfrm>
            <a:off x="1385570" y="825500"/>
            <a:ext cx="968375" cy="619125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07745" y="2759075"/>
            <a:ext cx="680910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发现：积的小数位数等于两个因数的小数位数之和。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（发现合理即可）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4540" y="668020"/>
            <a:ext cx="32575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745" y="1683385"/>
            <a:ext cx="1724025" cy="9715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4506595"/>
            <a:ext cx="112617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【解析】小数乘法中的积的小数位数是由相乘的两个因数的小数位数决定的，计算时，先按整数乘法算出积，再数出两个因数中一共有几位小数，就从积的右边起数出几位，点上小数点。</a:t>
            </a:r>
            <a:endParaRPr lang="zh-CN" altLang="en-US" sz="3200" b="1" dirty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3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小数乘小数（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2775" y="1601470"/>
            <a:ext cx="109670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0.66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0.08=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4.05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0.16=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0.058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1.45=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0.65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1.28=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427730" y="16490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0.0528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303905" y="237680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0.648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583940" y="310134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0.0841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3307715" y="3818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0.832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  <p:bldP spid="4" grpId="0" autoUpdateAnimBg="0" build="p"/>
      <p:bldP spid="5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2775" y="1601470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）下面计算结果正确的是（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A.0.17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4.2=0.704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B.0.15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0.08=0.012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C.0.11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0.027=0.0297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D.1.05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0.08=1.24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407785" y="165608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775" y="1601470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）竖式计算中虚线框中的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“114”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A.114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个一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B.114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个十分之一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C.114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个百分之一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无法确定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673465" y="16395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 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405" y="2606675"/>
            <a:ext cx="2114550" cy="24193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38150" y="932815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（3）“0.79×0.68 ”的积与这两个因数比较，下面说法正确的是（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）。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A.积比这两个因数都小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B.积比第一个因数小，比第二个因数大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C.积比这两个因数都大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D.积比第一个因数大，比第二个因数小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268855" y="16929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99415" y="1167130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）下列四个选项中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有且仅有一个选项是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7.8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□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的积，它是（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A.6.63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B.6.552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C.7.8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D.8.19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919605" y="191770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 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140" y="1068070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）关于算式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□×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0.9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□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的积，下列选项可能正确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的是（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 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 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  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endParaRPr lang="en-US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988185" y="18199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925" y="2895600"/>
            <a:ext cx="8820150" cy="10668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里填上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“=”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75×0.8    75        1.1×6.7     6.7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1×0.99    0.99      2.9×1.1     2.9×0.99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8.25×0.7    8.25+0.7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189480" y="249301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316480" y="100647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764655" y="249301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89480" y="316865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29840" y="390906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64655" y="325945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185670" y="22593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541905" y="36868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204720" y="295148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6846570" y="227076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6817995" y="30467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10" grpId="0" autoUpdateAnimBg="0" build="p"/>
      <p:bldP spid="11" grpId="0" autoUpdateAnimBg="0" build="p"/>
      <p:bldP spid="12" grpId="0" autoUpdateAnimBg="0" build="p"/>
      <p:bldP spid="13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commondata" val="eyJoZGlkIjoiMTMzY2FmZTZlYWZhMDEyNmJlMTZiZTdjNzdlNGE5MjgifQ==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WPS 演示</Application>
  <PresentationFormat>宽屏</PresentationFormat>
  <Paragraphs>137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42</cp:revision>
  <dcterms:created xsi:type="dcterms:W3CDTF">2024-12-09T09:33:00Z</dcterms:created>
  <dcterms:modified xsi:type="dcterms:W3CDTF">2025-07-18T00:54:10Z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