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0" r:id="rId8"/>
    <p:sldId id="271" r:id="rId9"/>
    <p:sldId id="272" r:id="rId10"/>
    <p:sldId id="266" r:id="rId11"/>
    <p:sldId id="273" r:id="rId12"/>
    <p:sldId id="274" r:id="rId13"/>
    <p:sldId id="263" r:id="rId14"/>
  </p:sldIdLst>
  <p:sldSz cx="12192000" cy="6858000"/>
  <p:notesSz cx="6858000" cy="12192000"/>
  <p:custDataLst>
    <p:tags r:id="rId18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9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9.xml"/><Relationship Id="rId3" Type="http://schemas.openxmlformats.org/officeDocument/2006/relationships/image" Target="../media/image7.png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tags" Target="../tags/tag13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image" Target="../media/image10.png"/><Relationship Id="rId1" Type="http://schemas.openxmlformats.org/officeDocument/2006/relationships/tags" Target="../tags/tag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498475" y="723900"/>
            <a:ext cx="11573510" cy="5507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0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3.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明明和亮亮下跳棋，他们用掷小正方体的方法决定谁先走，下面分别是明明和亮亮用的小正方体（每个小正方体对面上的数一样），每掷一次，谁的数大谁先走。按要求完成下列各题。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）你认为用这种方法判断谁先走公平吗？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不公平，因为明明先走的可能性大于亮亮先走的可能性。（合理即可）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5600" y="2299335"/>
            <a:ext cx="6400800" cy="1866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综合与实践</a:t>
            </a:r>
            <a:endParaRPr lang="zh-CN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掷</a:t>
            </a:r>
            <a:r>
              <a:rPr lang="en-US" altLang="zh-CN" b="1">
                <a:ea typeface="微软雅黑" panose="020B0503020204020204" pitchFamily="34" charset="-122"/>
              </a:rPr>
              <a:t>    </a:t>
            </a:r>
            <a:r>
              <a:rPr lang="zh-CN" altLang="en-US" b="1">
                <a:ea typeface="微软雅黑" panose="020B0503020204020204" pitchFamily="34" charset="-122"/>
              </a:rPr>
              <a:t>一</a:t>
            </a:r>
            <a:r>
              <a:rPr lang="en-US" altLang="zh-CN" b="1">
                <a:ea typeface="微软雅黑" panose="020B0503020204020204" pitchFamily="34" charset="-122"/>
              </a:rPr>
              <a:t>    </a:t>
            </a:r>
            <a:r>
              <a:rPr lang="zh-CN" altLang="en-US" b="1">
                <a:ea typeface="微软雅黑" panose="020B0503020204020204" pitchFamily="34" charset="-122"/>
              </a:rPr>
              <a:t>掷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6900" y="1066165"/>
            <a:ext cx="10559415" cy="1249045"/>
          </a:xfrm>
          <a:prstGeom prst="rect">
            <a:avLst/>
          </a:prstGeom>
        </p:spPr>
      </p:pic>
      <p:sp>
        <p:nvSpPr>
          <p:cNvPr id="4" name="QO_3#1c39e6aa0?vbaanalysisanswer=1&amp;vbadefaultcenterpage=1&amp;parentnodeid=311880475"/>
          <p:cNvSpPr/>
          <p:nvPr>
            <p:custDataLst>
              <p:tags r:id="rId2"/>
            </p:custDataLst>
          </p:nvPr>
        </p:nvSpPr>
        <p:spPr>
          <a:xfrm>
            <a:off x="648716" y="2218436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活动一：结合教材的情境图，从中获取数学信息，并提出思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考问题。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问题1：掷一枚骰子，朝上的点数可能有几种情况？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问题2：同时掷两枚骰子，朝上的两个点数之和可能有哪些？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问题3：会不会出现两个点数的和是“1”或“13”的情况？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6329680" y="1704340"/>
            <a:ext cx="5333365" cy="567055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1.（1）两人为一个小组，一人向盒子里掷两枚骰子，一共掷20次，一人记录。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（2）掷出的骰子朝上的两个点数的和是几，就在统计图中几的上面涂上一格阴影。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7226300" y="4739005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略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7895" y="1704340"/>
            <a:ext cx="4794250" cy="4479290"/>
          </a:xfrm>
          <a:prstGeom prst="rect">
            <a:avLst/>
          </a:prstGeom>
        </p:spPr>
      </p:pic>
      <p:sp>
        <p:nvSpPr>
          <p:cNvPr id="7" name="QO_3#1c39e6aa0?vbaanalysisanswer=1&amp;vbadefaultcenterpage=1&amp;parentnodeid=311880475"/>
          <p:cNvSpPr/>
          <p:nvPr>
            <p:custDataLst>
              <p:tags r:id="rId4"/>
            </p:custDataLst>
          </p:nvPr>
        </p:nvSpPr>
        <p:spPr>
          <a:xfrm>
            <a:off x="466725" y="932180"/>
            <a:ext cx="11080115" cy="567055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活动二：设置游戏规则，并通过记录游戏结果得出结论。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370840" y="797560"/>
            <a:ext cx="1096708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活动三：验证结论，整理实践活动结果。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完成表格。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根据表格你发现：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6960235" y="87439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略</a:t>
            </a:r>
            <a:endParaRPr 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810" y="2140585"/>
            <a:ext cx="7772400" cy="328803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353441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活动四：规律应用。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28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笑笑和淘淘两人玩游戏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同时掷一对骰子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，笑笑说：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朝上点数和为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，你赢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点数和为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7,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我赢，出现其他点数和则重新掷。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淘淘说：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不公平。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你认为淘淘说得对不对？为什么？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答：我认为淘淘说得对。因为点数之和为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有五种情况，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；点数之和为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有六种情况，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。两人赢的可能性不同，所以淘淘说得对。（合理即可）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389890" y="943610"/>
            <a:ext cx="1096708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小明和小华下棋，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利用同时掷两枚骰子的方法决定谁先走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请你为他们设计一个方案，使方法公平。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同时掷两枚骰子，若两枚骰子出现的点数均为单数时小明先走，均为双数时小华先走，出现一单一双的情况，则重新掷。（答案不唯一，合理即可）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>
            <p:custDataLst>
              <p:tags r:id="rId1"/>
            </p:custDataLst>
          </p:nvPr>
        </p:nvSpPr>
        <p:spPr>
          <a:xfrm>
            <a:off x="498475" y="723900"/>
            <a:ext cx="11573510" cy="5507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0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3.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明明和亮亮下跳棋，他们用掷小正方体的方法决定谁先走，下面分别是明明和亮亮用的小正方体（每个小正方体对面上的数一样），每掷一次，谁的数大谁先走。按要求完成下列各题。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）根据掷一次可能出现的各种情况，把表格填写完整。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9230" y="4867275"/>
            <a:ext cx="9273540" cy="138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5600" y="2299335"/>
            <a:ext cx="6400800" cy="1866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224145" y="5605780"/>
            <a:ext cx="629285" cy="44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75375" y="5605780"/>
            <a:ext cx="629285" cy="44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99605" y="5605780"/>
            <a:ext cx="629285" cy="44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77505" y="5605780"/>
            <a:ext cx="629285" cy="44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60790" y="5605780"/>
            <a:ext cx="629285" cy="44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38690" y="5624830"/>
            <a:ext cx="629285" cy="44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>
            <p:custDataLst>
              <p:tags r:id="rId1"/>
            </p:custDataLst>
          </p:nvPr>
        </p:nvSpPr>
        <p:spPr>
          <a:xfrm>
            <a:off x="498475" y="723900"/>
            <a:ext cx="11573510" cy="5507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0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3.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明明和亮亮下跳棋，他们用掷小正方体的方法决定谁先走，下面分别是明明和亮亮用的小正方体（每个小正方体对面上的数一样），每掷一次，谁的数大谁先走。按要求完成下列各题。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）明明掷的数比亮亮大，有（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）种情况，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亮亮掷的数比明明大，有（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）种情况。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）明明先走的可能性（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亮亮先走的可能性（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）。（填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0" y="2299335"/>
            <a:ext cx="6400800" cy="1866900"/>
          </a:xfrm>
          <a:prstGeom prst="rect">
            <a:avLst/>
          </a:prstGeom>
        </p:spPr>
      </p:pic>
      <p:sp>
        <p:nvSpPr>
          <p:cNvPr id="10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6620510" y="398970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5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2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3161665" y="445643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4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3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5332730" y="494601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大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4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10499090" y="494601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小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 build="p"/>
      <p:bldP spid="12" grpId="0" autoUpdateAnimBg="0" build="p"/>
      <p:bldP spid="13" grpId="0" autoUpdateAnimBg="0" build="p"/>
      <p:bldP spid="14" grpId="0" autoUpdateAnimBg="0" build="p"/>
    </p:bld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1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2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commondata" val="eyJoZGlkIjoiMTMzY2FmZTZlYWZhMDEyNmJlMTZiZTdjNzdlNGE5MjgifQ==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1035</Words>
  <Application>WPS 演示</Application>
  <PresentationFormat>宽屏</PresentationFormat>
  <Paragraphs>78</Paragraphs>
  <Slides>11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Arial Unicode MS</vt:lpstr>
      <vt:lpstr>Calibri</vt:lpstr>
      <vt:lpstr>等线</vt:lpstr>
      <vt:lpstr/>
      <vt:lpstr>全品学练考</vt:lpstr>
      <vt:lpstr>综合与实践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45</cp:revision>
  <dcterms:created xsi:type="dcterms:W3CDTF">2024-12-09T09:33:00Z</dcterms:created>
  <dcterms:modified xsi:type="dcterms:W3CDTF">2025-07-18T03:14:47Z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