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66" r:id="rId9"/>
    <p:sldId id="271" r:id="rId10"/>
    <p:sldId id="272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6.png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6.png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2" Type="http://schemas.openxmlformats.org/officeDocument/2006/relationships/image" Target="../media/image8.png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10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列方程解决实际问题（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根据条件列方程并解答。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等量关系式：（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）-（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列方程解答：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560" y="105918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249295" y="3929380"/>
            <a:ext cx="15430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原价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3575" y="1659255"/>
            <a:ext cx="2466975" cy="20859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32400" y="1845310"/>
            <a:ext cx="4188460" cy="1584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原价：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2980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双十一降价：</a:t>
            </a:r>
            <a:r>
              <a:rPr lang="en-US" altLang="zh-CN" sz="3200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现价：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2500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088255" y="3929380"/>
            <a:ext cx="15430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降价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6967220" y="3872230"/>
            <a:ext cx="15430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现价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2857500" y="4667885"/>
            <a:ext cx="5118735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2980－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＝2500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＝480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8" grpId="0" autoUpdateAnimBg="0"/>
      <p:bldP spid="9" grpId="0" autoUpdateAnimBg="0"/>
      <p:bldP spid="1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462280"/>
            <a:ext cx="10967085" cy="7477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根据条件列方程并解答。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）一个长方形的面积是8 dm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，它的长是4 dm，宽是多少分米？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等量关系式：</a:t>
            </a:r>
            <a:r>
              <a:rPr lang="en-US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</a:t>
            </a:r>
            <a:endParaRPr lang="en-US" altLang="zh-CN" sz="3200" b="1" u="sng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列方程解答：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检验：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35" y="641350"/>
            <a:ext cx="981075" cy="600075"/>
          </a:xfrm>
          <a:prstGeom prst="rect">
            <a:avLst/>
          </a:prstGeom>
        </p:spPr>
      </p:pic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086735" y="2642235"/>
            <a:ext cx="76720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长×宽＝长方形的面积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02890" y="3341370"/>
            <a:ext cx="7538085" cy="79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016250" y="3420745"/>
            <a:ext cx="5118735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解：设宽是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dm。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＝8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539875" y="4937760"/>
            <a:ext cx="10549255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＝2代入4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＝8中，左边4×2＝8，右边＝8，左边＝右边，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＝2是方程的解。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答：宽是2 dm。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655" y="601345"/>
            <a:ext cx="109670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列方程解决问题。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（1）颐和园是我国现存规模最大、保存最完整的皇家园林，占地面积约为3 km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。颐和园的占地面积比梵蒂冈的国土面积大2.56 km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，梵蒂冈的国土面积约为多少平方千米？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0" y="772795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66395" y="5128260"/>
            <a:ext cx="1118362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【解析】根据等量关系式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梵蒂冈的国土面积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+2.56=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颐和园的占地面积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列方程。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88290" y="3745230"/>
            <a:ext cx="1190371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解：设梵蒂冈的国土面积约为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km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＋2.56＝3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＝0.44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答：梵蒂冈的国土面积约为0.44 km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2435" y="1146810"/>
            <a:ext cx="11114405" cy="42379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）阅读对个人的成长和发展有着不可替代的作用。某校新购进国外名著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990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册，是购进中国名著的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倍，该校购进中国名著多少册？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解：设该校购进中国名著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册。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990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答：该校购进中国名著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册。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715010"/>
            <a:ext cx="1163701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“祝融号”火星车上有一面为本次任务专门设计与研制的五星红旗，这面五星红旗的长是9.6 cm，是宽的 1.5 倍，这面五星红旗的宽是多少厘米？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江涛用方程解决了这个问题，他的解答正确吗?请你判断并写出理由。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解：设这面五星红旗的宽是</a:t>
            </a:r>
            <a:r>
              <a:rPr lang="zh-CN" sz="28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28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28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÷1.5=9.6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sz="28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=9.6×1.5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sz="28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=14.4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答：这面五星红旗的宽是14.4 cm。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" y="840105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354445" y="3117215"/>
            <a:ext cx="5332095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不正确。判断理由不唯一，如：当宽是14.4 cm，长是9.6 cm时，长不可能是宽的1.5倍，不符合题意，所以不正确。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05105" y="587375"/>
            <a:ext cx="117697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中秋节是我国的传统节日。幸福超市为了迎接中秋节，购进水果馅月饼和蛋黄馅月饼共200个，如果将15个水果馅月饼换成蛋黄馅月饼，两种月饼的数量就一样多了。购进的水果馅月饼和蛋黄馅月饼各有多少个？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99720" y="3254375"/>
            <a:ext cx="1189228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解：设购进的蛋黄馅月饼有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＋15＝200－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－15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＝85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200－85＝115（个）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答：购进的蛋黄馅月饼有85个，水果馅月饼有115个。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30" y="798195"/>
            <a:ext cx="952500" cy="571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1101</Words>
  <Application>WPS 演示</Application>
  <PresentationFormat>宽屏</PresentationFormat>
  <Paragraphs>79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5   简  易  方 程  解简易方程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2025-07-18T05:23:01Z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