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69" r:id="rId8"/>
    <p:sldId id="270" r:id="rId9"/>
    <p:sldId id="274" r:id="rId10"/>
    <p:sldId id="271" r:id="rId11"/>
    <p:sldId id="267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image" Target="../media/image7.png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tags" Target="../tags/tag32.xml"/><Relationship Id="rId2" Type="http://schemas.openxmlformats.org/officeDocument/2006/relationships/image" Target="../media/image10.png"/><Relationship Id="rId1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tags" Target="../tags/tag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1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小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数乘法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小数乘小数（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2749550"/>
            <a:ext cx="6205220" cy="2328545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计算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2.18</a:t>
            </a:r>
            <a:r>
              <a:rPr lang="en-US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0.9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12775" y="1601470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方法一：转化成整数乘小数。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93470" y="3474085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100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805940" y="41446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218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4399915" y="4144645"/>
            <a:ext cx="96901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196.2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5328285" y="3496310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100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4438015" y="2844800"/>
            <a:ext cx="96901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1.962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 build="p"/>
      <p:bldP spid="20" grpId="0" autoUpdateAnimBg="0" build="p"/>
      <p:bldP spid="4" grpId="0" autoUpdateAnimBg="0" build="p"/>
      <p:bldP spid="5" grpId="0" autoUpdateAnimBg="0" build="p"/>
      <p:bldP spid="7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031365"/>
            <a:ext cx="7130415" cy="236093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2775" y="852805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方法二：转化成整数乘整数。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370965" y="2774950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100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140585" y="34582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218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184775" y="3458210"/>
            <a:ext cx="96901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1962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6213475" y="2736850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1000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5184775" y="2015490"/>
            <a:ext cx="96901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1.962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4391025" y="2746375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3221355" y="3472815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build="p"/>
      <p:bldP spid="7" grpId="0" autoUpdateAnimBg="0" build="p"/>
      <p:bldP spid="8" grpId="0" autoUpdateAnimBg="0" build="p"/>
      <p:bldP spid="9" grpId="0" autoUpdateAnimBg="0" build="p"/>
      <p:bldP spid="10" grpId="0" autoUpdateAnimBg="0" build="p"/>
      <p:bldP spid="11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2775" y="1601470"/>
            <a:ext cx="109670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5.9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1.8=           0.6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4.54=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0.83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1.1=          1.25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3.4=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665095" y="1638300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10.62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7350125" y="163830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2.724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3098165" y="385064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0.913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7312025" y="38182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4.25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 build="p"/>
      <p:bldP spid="20" grpId="0" autoUpdateAnimBg="0" build="p"/>
      <p:bldP spid="2" grpId="0" autoUpdateAnimBg="0" build="p"/>
      <p:bldP spid="4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不用计算就能判断淘淘算错了，请说明理由。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16915" y="3295650"/>
            <a:ext cx="84029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两个因数中一共有两位小数，且积的末尾不是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所以积应该是两位小数，因此不用计算就能判断淘淘算错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了。（合理即可）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9830" y="1840230"/>
            <a:ext cx="4733925" cy="11430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一名宇航员的体重是50.5 kg，假如他配备重10 kg的装备，坐飞船登上月球，配备齐全的他在月球上约重多少千克？（地球上重1 kg 的物体在月球上大约只有0.167 kg）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16915" y="3295650"/>
            <a:ext cx="84029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50.5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0.167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10.1035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kg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答：配备齐全的他在月球上约重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10.1035 kg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笑笑去超市购买果冻，付款时她用会员积分又抵扣了2.8元，根据下面的信息算一算，笑笑实际付款多少元？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609080" y="3111500"/>
            <a:ext cx="84029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1.2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32.8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39.36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39.36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36.56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答：笑笑实际付款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36.56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120" y="2658110"/>
            <a:ext cx="4286250" cy="26670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640715" y="861060"/>
            <a:ext cx="111258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             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根据下图想一想，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整数乘整数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小数乘小数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有什么相同之处呢？并完成填空。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405" y="861060"/>
            <a:ext cx="39814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5" y="1937385"/>
            <a:ext cx="4105910" cy="449008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293745" y="2449195"/>
            <a:ext cx="12611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100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281930" y="1937385"/>
            <a:ext cx="5650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由图可知，整数乘法中两位数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乘两位数，可以将两位数拆成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整十数和一位数，然后分别相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乘再求和。同理，小数乘小数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也可以将小数拆成整数和小数，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然后分别相乘再求和。（合理即可）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272915" y="2430145"/>
            <a:ext cx="12611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70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3388995" y="2825750"/>
            <a:ext cx="12611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4251325" y="2830830"/>
            <a:ext cx="12611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14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3293745" y="3209925"/>
            <a:ext cx="12611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204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QB_4_AN.1_1#b69ca93eb.bracket?vbaanalysisanswer=1&amp;vbadefaultcenterpage=1&amp;parentnodeid=1c39e6aa0&amp;hasmatchpositionanswer=1"/>
          <p:cNvSpPr/>
          <p:nvPr>
            <p:custDataLst>
              <p:tags r:id="rId10"/>
            </p:custDataLst>
          </p:nvPr>
        </p:nvSpPr>
        <p:spPr>
          <a:xfrm>
            <a:off x="3670300" y="4113530"/>
            <a:ext cx="12611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1  0.8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QB_4_AN.1_1#b69ca93eb.bracket?vbaanalysisanswer=1&amp;vbadefaultcenterpage=1&amp;parentnodeid=1c39e6aa0&amp;hasmatchpositionanswer=1"/>
          <p:cNvSpPr/>
          <p:nvPr>
            <p:custDataLst>
              <p:tags r:id="rId11"/>
            </p:custDataLst>
          </p:nvPr>
        </p:nvSpPr>
        <p:spPr>
          <a:xfrm>
            <a:off x="2452370" y="4657090"/>
            <a:ext cx="12611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0.4  2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QB_4_AN.1_1#b69ca93eb.bracket?vbaanalysisanswer=1&amp;vbadefaultcenterpage=1&amp;parentnodeid=1c39e6aa0&amp;hasmatchpositionanswer=1"/>
          <p:cNvSpPr/>
          <p:nvPr>
            <p:custDataLst>
              <p:tags r:id="rId12"/>
            </p:custDataLst>
          </p:nvPr>
        </p:nvSpPr>
        <p:spPr>
          <a:xfrm>
            <a:off x="3432175" y="4657090"/>
            <a:ext cx="12611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0.4  0.8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QB_4_AN.1_1#b69ca93eb.bracket?vbaanalysisanswer=1&amp;vbadefaultcenterpage=1&amp;parentnodeid=1c39e6aa0&amp;hasmatchpositionanswer=1"/>
          <p:cNvSpPr/>
          <p:nvPr>
            <p:custDataLst>
              <p:tags r:id="rId13"/>
            </p:custDataLst>
          </p:nvPr>
        </p:nvSpPr>
        <p:spPr>
          <a:xfrm>
            <a:off x="1772285" y="5464175"/>
            <a:ext cx="350964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2     0.8    0.8    0.32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8" name="QB_4_AN.1_1#b69ca93eb.bracket?vbaanalysisanswer=1&amp;vbadefaultcenterpage=1&amp;parentnodeid=1c39e6aa0&amp;hasmatchpositionanswer=1"/>
          <p:cNvSpPr/>
          <p:nvPr>
            <p:custDataLst>
              <p:tags r:id="rId14"/>
            </p:custDataLst>
          </p:nvPr>
        </p:nvSpPr>
        <p:spPr>
          <a:xfrm>
            <a:off x="1581150" y="5855970"/>
            <a:ext cx="12611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3.92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build="p"/>
      <p:bldP spid="6" grpId="0" autoUpdateAnimBg="0" build="p"/>
      <p:bldP spid="11" grpId="0" autoUpdateAnimBg="0" build="p"/>
      <p:bldP spid="12" grpId="0" autoUpdateAnimBg="0" build="p"/>
      <p:bldP spid="13" grpId="0" autoUpdateAnimBg="0" build="p"/>
      <p:bldP spid="14" grpId="0" autoUpdateAnimBg="0" build="p"/>
      <p:bldP spid="15" grpId="0" autoUpdateAnimBg="0" build="p"/>
      <p:bldP spid="16" grpId="0" autoUpdateAnimBg="0" build="p"/>
      <p:bldP spid="17" grpId="0" autoUpdateAnimBg="0" build="p"/>
      <p:bldP spid="18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35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36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37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38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39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0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41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42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43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44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45.xml><?xml version="1.0" encoding="utf-8"?>
<p:tagLst xmlns:p="http://schemas.openxmlformats.org/presentationml/2006/main">
  <p:tag name="commondata" val="eyJoZGlkIjoiMTMzY2FmZTZlYWZhMDEyNmJlMTZiZTdjNzdlNGE5MjgifQ==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772</Words>
  <Application>WPS 演示</Application>
  <PresentationFormat>宽屏</PresentationFormat>
  <Paragraphs>105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1   小数乘法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2025-07-18T00:48:46Z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