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6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整数乘法运算律推广到小数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744345"/>
            <a:ext cx="8210550" cy="429577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根据运算律在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里填上合适的数。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330450" y="1826895"/>
            <a:ext cx="42157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1.5         15.6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1850" y="928370"/>
            <a:ext cx="664210" cy="68199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650105" y="2905760"/>
            <a:ext cx="42157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3.2   0.25   0.4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016885" y="4001135"/>
            <a:ext cx="611949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6.44                      8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002530" y="5121275"/>
            <a:ext cx="42157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 17    7      4.5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 build="p"/>
      <p:bldP spid="7" grpId="0" autoUpdateAnimBg="0" build="p"/>
      <p:bldP spid="8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如下图，运用的运算律是（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（单位：cm）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A.加法结合律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B.乘法结合律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C.乘法分配律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D.乘法交换律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992620" y="8128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415" y="1963420"/>
            <a:ext cx="6010275" cy="2705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用简便方法计算下列各题。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0.9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0.8    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2.4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0.25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0.6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5.4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0.74+5.4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0.26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0.48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99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5.4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47.52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0.54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99+0.54     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101-1.38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54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138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一个鸡蛋重0.05 kg，一个鹅蛋的质量是这个鸡蛋的5.5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倍。这个鹅蛋比这个鸡蛋重多少千克？</a:t>
            </a:r>
            <a:r>
              <a:rPr 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（用两种方法解答）</a:t>
            </a:r>
            <a:endParaRPr 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（教材P14第10题变式）</a:t>
            </a:r>
            <a:endParaRPr lang="zh-CN" altLang="en-US" sz="32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 latinLnBrk="1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方法一：5.5×0.05－0.05＝0.225（kg）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 latinLnBrk="1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方法二：0.05×（5.5－1）＝0.225（kg）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 latinLnBrk="1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答：这个鹅蛋比这个鸡蛋重0.225 kg。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周末，李叔叔和两位同事带着三个孩子去看电影。票价规定如下图，他们买票一共需要多少元？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2＋1＝3（人）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28.8×3＋14.4×3＝129.6（元）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答：他们买票一共需要129.6元。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6965" y="1902460"/>
            <a:ext cx="4229100" cy="2771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85470" y="927100"/>
            <a:ext cx="11573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巧算。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7.24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0.1+0.5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72.4+0.049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0.01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0.49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0.01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0.49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72.4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085" y="1101725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小新在计算1.8×（□+0.5）时，算成了1.8×□+0.5，他这样计算出的结果与正确结果相差多少？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latinLnBrk="1">
              <a:lnSpc>
                <a:spcPct val="150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1.8×0.5－0.5＝0.4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algn="l" latinLnBrk="1">
              <a:lnSpc>
                <a:spcPct val="150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答：他这样计算出的结果与正确结果相差0.4。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8540" y="1024890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WPS 演示</Application>
  <PresentationFormat>宽屏</PresentationFormat>
  <Paragraphs>64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2025-07-18T01:05:41Z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