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4" r:id="rId9"/>
    <p:sldId id="270" r:id="rId10"/>
    <p:sldId id="271" r:id="rId11"/>
    <p:sldId id="267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除数是整数的小数除法（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208010" y="47904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下面各题的商哪些是小于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的？在括号里画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；哪些是大于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的？在括号里画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，并说一说你发现了什么。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我发现：被除数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除数，商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；被除数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除数，商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。（填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“&gt;”“&lt;”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510" y="2203450"/>
            <a:ext cx="6201410" cy="24511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538470" y="465455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215880" y="465455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289540" y="44380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620385" y="44380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578985" y="2594610"/>
            <a:ext cx="354965" cy="356235"/>
          </a:xfrm>
          <a:prstGeom prst="triangl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46035" y="4012565"/>
            <a:ext cx="302895" cy="310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578985" y="3250565"/>
            <a:ext cx="354965" cy="356235"/>
          </a:xfrm>
          <a:prstGeom prst="triangl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646035" y="3296285"/>
            <a:ext cx="302895" cy="310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31055" y="3999865"/>
            <a:ext cx="302895" cy="310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38415" y="2653030"/>
            <a:ext cx="302895" cy="310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 build="p"/>
      <p:bldP spid="13" grpId="0" autoUpdateAnimBg="0" build="p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 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1.84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6.92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0.865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0.375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7.83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0.435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淘淘每天早饭时吃一些营养麦片，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每盒这种营养麦片中矿物质和维生素的含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量如图所示，一盒营养麦片可供他吃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餐。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）这种麦片平均每餐可提供多少克矿物质？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8.94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0.745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答：这种麦片平均每餐可提供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0.745 g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矿物质。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3555" y="1062355"/>
            <a:ext cx="3742690" cy="1960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3235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淘淘每天早饭时吃一些营养麦片，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每盒这种营养麦片中矿物质和维生素的含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量如图所示，一盒营养麦片可供他吃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餐。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）这种麦片平均每餐提供的维生素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和维生素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一共有多少克？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0.18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0.115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答：这种麦片平均每餐提供的维生素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和维生素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0.115 g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3555" y="1062355"/>
            <a:ext cx="3742690" cy="1960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淘气的妈妈在逛超市的时候发现，某品牌沐浴液的质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量从原来的每瓶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克增加到每瓶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克，而这种沐浴液的售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价也从原来的每瓶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元增长到每瓶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元。下面的说法中，谁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的说法是正确的？请写出你的观点和理由。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0.054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0.054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淘气的说法是正确的，通过计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算可以发现，克数增多后，单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价便宜了。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76327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785" y="2948305"/>
            <a:ext cx="5295900" cy="2676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8540" y="1890395"/>
            <a:ext cx="5972175" cy="30765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0715" y="861060"/>
            <a:ext cx="111258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   </a:t>
            </a:r>
            <a:r>
              <a:rPr lang="zh-CN" altLang="en-US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里填上合适的数。</a:t>
            </a:r>
            <a:endParaRPr lang="zh-CN" altLang="en-US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（第一个竖式答案不唯一）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540" y="861060"/>
            <a:ext cx="952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70" y="1607185"/>
            <a:ext cx="6811010" cy="34397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6505" y="895350"/>
            <a:ext cx="525145" cy="5448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WPS 演示</Application>
  <PresentationFormat>宽屏</PresentationFormat>
  <Paragraphs>76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2025-07-18T02:02:14Z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