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3" r:id="rId8"/>
    <p:sldId id="270" r:id="rId9"/>
    <p:sldId id="271" r:id="rId10"/>
    <p:sldId id="274" r:id="rId11"/>
    <p:sldId id="272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商的近似数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想一想，填一填。</a:t>
            </a:r>
            <a:endParaRPr lang="zh-CN" altLang="en-US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求商的近似值时，一般先除到比要保留的小数位数（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），再用（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）法取近似数。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84680" y="5209540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四舍五入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208895" y="44723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多一位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1300" y="339725"/>
            <a:ext cx="4887595" cy="4295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6010" y="2271395"/>
            <a:ext cx="55626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6750" y="3495675"/>
            <a:ext cx="55626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01785" y="1781810"/>
            <a:ext cx="55626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1785" y="3495675"/>
            <a:ext cx="55626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）保留一位小数。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15.8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0.91≈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17.4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18.6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7.4≈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2.5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列竖式计算。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）精确到百分位。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11.99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12≈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1.00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432</a:t>
            </a:r>
            <a:r>
              <a:rPr lang="en-US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37≈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11.68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菜籽油是用油菜籽榨出的一种食用油，具有清肝利胆、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消炎护肤等功效。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千克油菜籽可榨油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52.5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千克，照这样计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千克油菜籽可榨油多少千克？榨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千克油需要油菜籽多少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千克（除不尽的结果保留两位小数）？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52.5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150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52.5≈2.86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千克油菜籽可榨油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千克，榨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千克油需要油菜籽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2.86</a:t>
            </a:r>
            <a:endParaRPr lang="en-US" altLang="zh-CN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610616" y="6010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空间站的飞行速度为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7.68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秒。中国空间站飞行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5200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千米大约需要多少秒？（得数保留整数）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下面是明宇的计算方法。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75311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2919095"/>
            <a:ext cx="5029200" cy="33864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610616" y="60109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空间站的飞行速度为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7.68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秒。中国空间站飞行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5200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千米大约需要多少秒？（得数保留整数）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请你用明宇的方法计算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677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秒约合多少分。（得数保留一位小数）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677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≈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）（分）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753110"/>
            <a:ext cx="9525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10714"/>
          <a:stretch>
            <a:fillRect/>
          </a:stretch>
        </p:blipFill>
        <p:spPr>
          <a:xfrm>
            <a:off x="561975" y="3429000"/>
            <a:ext cx="3955415" cy="2619375"/>
          </a:xfrm>
          <a:prstGeom prst="rect">
            <a:avLst/>
          </a:prstGeom>
        </p:spPr>
      </p:pic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713990" y="25317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11.3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一个数除以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，商是一个三位小数，商精确到百分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位后是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6.24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，被除数最大是（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最小是（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489200" y="2315845"/>
            <a:ext cx="1667510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14.3405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344920" y="15627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14.3612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610" y="953770"/>
            <a:ext cx="952500" cy="571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 build="p"/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WPS 演示</Application>
  <PresentationFormat>宽屏</PresentationFormat>
  <Paragraphs>65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刘亚静</cp:lastModifiedBy>
  <cp:revision>45</cp:revision>
  <dcterms:created xsi:type="dcterms:W3CDTF">2024-12-09T09:33:00Z</dcterms:created>
  <dcterms:modified xsi:type="dcterms:W3CDTF">2025-07-21T00:43:17Z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