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1" r:id="rId10"/>
    <p:sldId id="272" r:id="rId11"/>
    <p:sldId id="266" r:id="rId12"/>
    <p:sldId id="267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9.xml"/><Relationship Id="rId2" Type="http://schemas.openxmlformats.org/officeDocument/2006/relationships/image" Target="../media/image13.png"/><Relationship Id="rId1" Type="http://schemas.openxmlformats.org/officeDocument/2006/relationships/tags" Target="../tags/tag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6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image" Target="../media/image6.pn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   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唐代诗人王之涣的“黄河远上白云间，一片孤城万仞山”中的“仞”在古代是一个长度单位，“一仞”也就是八尺，唐代一尺大约是30.7 cm，这首诗中的“万仞”大约是多少千米？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825500"/>
            <a:ext cx="3952875" cy="619125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891665" y="28060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30.7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10000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2456000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2456000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厘米＝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24.56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千米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答：这首诗中的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万仞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大约是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24.56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千米。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905" y="5200015"/>
            <a:ext cx="112420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【解析】按唐代一尺大约是30.7厘米，先算出一仞大约是多少厘米，再算万仞大约是多少厘米，最后进行单位换算。</a:t>
            </a:r>
            <a:endParaRPr lang="zh-CN" altLang="en-US" sz="3200" b="1" dirty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1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小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数乘法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小</a:t>
            </a:r>
            <a:r>
              <a:rPr lang="zh-CN" altLang="en-US" b="1">
                <a:ea typeface="微软雅黑" panose="020B0503020204020204" pitchFamily="34" charset="-122"/>
              </a:rPr>
              <a:t>数乘整数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用四根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1.8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米长的小棒围成一个正方形框架，这个框架的周长是（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）米。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268855" y="15608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620" y="2550160"/>
            <a:ext cx="7542530" cy="3714750"/>
          </a:xfrm>
          <a:prstGeom prst="rect">
            <a:avLst/>
          </a:prstGeom>
        </p:spPr>
      </p:pic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966085" y="536765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7.2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431915" y="317182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519035" y="396811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1 8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7598410" y="521843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7 2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5692775" y="52184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8" grpId="0" autoUpdateAnimBg="0" build="p"/>
      <p:bldP spid="9" grpId="0" autoUpdateAnimBg="0" build="p"/>
      <p:bldP spid="10" grpId="0" autoUpdateAnimBg="0" build="p"/>
      <p:bldP spid="11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2874010"/>
            <a:ext cx="6362700" cy="247650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用四根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1.8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米长的小棒围成一个正方形框架，这个框架的周长是（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）米。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024120" y="332232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268855" y="15608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101840" y="340296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1  8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114540" y="449135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7  2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5067935" y="427482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4102735" y="44672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7.2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5" grpId="0" autoUpdateAnimBg="0" build="p"/>
      <p:bldP spid="6" grpId="0" autoUpdateAnimBg="0" build="p"/>
      <p:bldP spid="7" grpId="0" autoUpdateAnimBg="0" build="p"/>
      <p:bldP spid="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给下面各题的积点上小数点。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2632075"/>
            <a:ext cx="5143500" cy="1952625"/>
          </a:xfrm>
          <a:prstGeom prst="rect">
            <a:avLst/>
          </a:prstGeom>
        </p:spPr>
      </p:pic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779905" y="36696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602480" y="36696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列竖式计算下列各题。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160147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7.28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8=            5.8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21=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0.45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80=           10.2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15=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93485" y="163766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121.8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701925" y="16586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58.24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059305" y="310515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36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255385" y="310515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153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ctr" latinLnBrk="1">
              <a:lnSpc>
                <a:spcPct val="150000"/>
              </a:lnSpc>
            </a:pP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2" grpId="0" autoUpdateAnimBg="0" build="p"/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北京冬奥会短道速滑的最短赛程是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500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米，一名参赛运动员的平均速度为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11.3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秒。这名选手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秒能滑完全程吗？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76045" y="267906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11.3×42＝474.6（米）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474.6＜500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答：这名选手42秒不能滑完全程。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下面是五年级各班同学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月份家庭网购总次数统计图。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2775" y="331724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115" y="1701800"/>
            <a:ext cx="7552055" cy="31337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610" y="2047875"/>
            <a:ext cx="8202295" cy="36150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18490" y="917575"/>
            <a:ext cx="115735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结合上面的统计图完成下面的表格。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71545" y="4138295"/>
            <a:ext cx="14598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2187.5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974590" y="4439285"/>
            <a:ext cx="14598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3090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458585" y="4170045"/>
            <a:ext cx="145986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2092.5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366000" y="4436745"/>
            <a:ext cx="242125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5022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uiExpand="1" build="p"/>
      <p:bldP spid="4" grpId="0" autoUpdateAnimBg="0" build="p"/>
      <p:bldP spid="5" grpId="0" autoUpdateAnimBg="0" uiExpand="1" build="p"/>
      <p:bldP spid="6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宽屏</PresentationFormat>
  <Paragraphs>92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1   小数乘法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2025-07-18T00:36:55Z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