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4" r:id="rId10"/>
    <p:sldId id="272" r:id="rId11"/>
    <p:sldId id="267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9" Type="http://schemas.openxmlformats.org/officeDocument/2006/relationships/notesSlide" Target="../notesSlides/notesSlide1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9.xml"/><Relationship Id="rId16" Type="http://schemas.openxmlformats.org/officeDocument/2006/relationships/image" Target="../media/image8.png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26.xml"/><Relationship Id="rId2" Type="http://schemas.openxmlformats.org/officeDocument/2006/relationships/image" Target="../media/image8.png"/><Relationship Id="rId1" Type="http://schemas.openxmlformats.org/officeDocument/2006/relationships/tags" Target="../tags/tag2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10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解简易方程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8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解形如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ax</a:t>
            </a:r>
            <a:r>
              <a:rPr lang="en-US" altLang="zh-CN" b="1">
                <a:ea typeface="微软雅黑" panose="020B0503020204020204" pitchFamily="34" charset="-122"/>
              </a:rPr>
              <a:t>=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b="1">
                <a:ea typeface="微软雅黑" panose="020B0503020204020204" pitchFamily="34" charset="-122"/>
              </a:rPr>
              <a:t>和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a-x</a:t>
            </a:r>
            <a:r>
              <a:rPr lang="en-US" altLang="zh-CN" b="1">
                <a:ea typeface="微软雅黑" panose="020B0503020204020204" pitchFamily="34" charset="-122"/>
              </a:rPr>
              <a:t>=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b="1">
                <a:ea typeface="微软雅黑" panose="020B0503020204020204" pitchFamily="34" charset="-122"/>
              </a:rPr>
              <a:t>的方程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2830" y="5457190"/>
            <a:ext cx="799465" cy="69278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82245" y="909955"/>
            <a:ext cx="109670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想一想，填一填。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10-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=2.8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10-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=2.8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10=2.8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2.8+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=10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2.8+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=10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9450" y="2499995"/>
            <a:ext cx="800100" cy="8191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2705" y="2524125"/>
            <a:ext cx="799465" cy="692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6705" y="2397760"/>
            <a:ext cx="800100" cy="819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1230" y="2397760"/>
            <a:ext cx="799465" cy="6927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6705" y="3136900"/>
            <a:ext cx="800100" cy="819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1230" y="3216910"/>
            <a:ext cx="799465" cy="6927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782945" y="2167890"/>
            <a:ext cx="6067425" cy="14046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也表示数，同样可以运用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endParaRPr lang="en-US" altLang="zh-CN" sz="3200" b="1" u="sng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2605" y="4613910"/>
            <a:ext cx="800100" cy="81915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768340" y="4613910"/>
            <a:ext cx="6067425" cy="8191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根据等式的性质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）解方程。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endParaRPr lang="en-US" altLang="zh-CN" sz="3200" b="1" u="sng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856865" y="2456815"/>
            <a:ext cx="4495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8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4403725" y="2400935"/>
            <a:ext cx="4495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9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5035550" y="2310130"/>
            <a:ext cx="4495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0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4409440" y="3157220"/>
            <a:ext cx="4495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1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5025390" y="3073400"/>
            <a:ext cx="4495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2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2054225" y="4624070"/>
            <a:ext cx="4495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3" name="QB_4_AN.1_1#b69ca93eb.bracket?vbaanalysisanswer=1&amp;vbadefaultcenterpage=1&amp;parentnodeid=1c39e6aa0&amp;hasmatchpositionanswer=1"/>
          <p:cNvSpPr/>
          <p:nvPr>
            <p:custDataLst>
              <p:tags r:id="rId10"/>
            </p:custDataLst>
          </p:nvPr>
        </p:nvSpPr>
        <p:spPr>
          <a:xfrm>
            <a:off x="2689860" y="4638040"/>
            <a:ext cx="9029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4" name="QB_4_AN.1_1#b69ca93eb.bracket?vbaanalysisanswer=1&amp;vbadefaultcenterpage=1&amp;parentnodeid=1c39e6aa0&amp;hasmatchpositionanswer=1"/>
          <p:cNvSpPr/>
          <p:nvPr>
            <p:custDataLst>
              <p:tags r:id="rId11"/>
            </p:custDataLst>
          </p:nvPr>
        </p:nvSpPr>
        <p:spPr>
          <a:xfrm>
            <a:off x="4236720" y="4624705"/>
            <a:ext cx="4495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5" name="QB_4_AN.1_1#b69ca93eb.bracket?vbaanalysisanswer=1&amp;vbadefaultcenterpage=1&amp;parentnodeid=1c39e6aa0&amp;hasmatchpositionanswer=1"/>
          <p:cNvSpPr/>
          <p:nvPr>
            <p:custDataLst>
              <p:tags r:id="rId12"/>
            </p:custDataLst>
          </p:nvPr>
        </p:nvSpPr>
        <p:spPr>
          <a:xfrm>
            <a:off x="4798695" y="4568190"/>
            <a:ext cx="9029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6" name="QB_4_AN.1_1#b69ca93eb.bracket?vbaanalysisanswer=1&amp;vbadefaultcenterpage=1&amp;parentnodeid=1c39e6aa0&amp;hasmatchpositionanswer=1"/>
          <p:cNvSpPr/>
          <p:nvPr>
            <p:custDataLst>
              <p:tags r:id="rId13"/>
            </p:custDataLst>
          </p:nvPr>
        </p:nvSpPr>
        <p:spPr>
          <a:xfrm>
            <a:off x="3714750" y="5387340"/>
            <a:ext cx="9029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7.2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7" name="QB_4_AN.1_1#b69ca93eb.bracket?vbaanalysisanswer=1&amp;vbadefaultcenterpage=1&amp;parentnodeid=1c39e6aa0&amp;hasmatchpositionanswer=1"/>
          <p:cNvSpPr/>
          <p:nvPr>
            <p:custDataLst>
              <p:tags r:id="rId14"/>
            </p:custDataLst>
          </p:nvPr>
        </p:nvSpPr>
        <p:spPr>
          <a:xfrm>
            <a:off x="7193915" y="2524760"/>
            <a:ext cx="439229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等式的性质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8" name="QB_4_AN.1_1#b69ca93eb.bracket?vbaanalysisanswer=1&amp;vbadefaultcenterpage=1&amp;parentnodeid=1c39e6aa0&amp;hasmatchpositionanswer=1"/>
          <p:cNvSpPr/>
          <p:nvPr>
            <p:custDataLst>
              <p:tags r:id="rId15"/>
            </p:custDataLst>
          </p:nvPr>
        </p:nvSpPr>
        <p:spPr>
          <a:xfrm>
            <a:off x="9200515" y="4485005"/>
            <a:ext cx="439229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1350" y="1064260"/>
            <a:ext cx="98107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5735" y="4638040"/>
            <a:ext cx="800100" cy="819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6300" y="4638040"/>
            <a:ext cx="799465" cy="692785"/>
          </a:xfrm>
          <a:prstGeom prst="rect">
            <a:avLst/>
          </a:prstGeom>
        </p:spPr>
      </p:pic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17"/>
            </p:custDataLst>
          </p:nvPr>
        </p:nvSpPr>
        <p:spPr>
          <a:xfrm>
            <a:off x="2257425" y="2456815"/>
            <a:ext cx="4495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2705" y="4694555"/>
            <a:ext cx="799465" cy="6927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1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1016000"/>
            <a:ext cx="10967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解下列方程并检验。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197-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=49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检验：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1.2÷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=0.3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检验：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537335" y="3430905"/>
            <a:ext cx="268287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＝148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594225" y="2524760"/>
            <a:ext cx="268287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6534150" y="3322955"/>
            <a:ext cx="268287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＝4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9300210" y="2538095"/>
            <a:ext cx="268287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300" y="1209040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30275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列方程并求出方程的解。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45" y="1082675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164080" y="3741420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＝344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＝86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620" y="1907540"/>
            <a:ext cx="5715000" cy="16192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930275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列方程并求出方程的解。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164080" y="3741420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45－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＝37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＝8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0275" y="2114550"/>
            <a:ext cx="4800600" cy="1314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230" y="108267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87020" y="1716405"/>
            <a:ext cx="1808480" cy="23044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5106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不计算，把下列每组中代表数值最小的字母圈出来。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+4=24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+6=24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+8=24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任选一组说一说你的判断依据是什么。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408430" y="5151755"/>
            <a:ext cx="10389235" cy="9499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选择不唯一，如：选第一组，判断依据：两个数相加，和一定，一个加数越大，另一个加数越小。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60700" y="1716405"/>
            <a:ext cx="1808480" cy="23044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-4=24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-6=24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-8=24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834380" y="1716405"/>
            <a:ext cx="1808480" cy="23044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=24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=24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=24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08060" y="1716405"/>
            <a:ext cx="1808480" cy="23044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÷4=24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÷6=24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÷8=24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58445" y="3315335"/>
            <a:ext cx="433705" cy="431165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051175" y="2009140"/>
            <a:ext cx="433705" cy="431165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108700" y="3488055"/>
            <a:ext cx="334010" cy="431165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608060" y="2009140"/>
            <a:ext cx="433705" cy="431165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150" y="1025525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有两个数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=15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而且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=36.8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，你能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求出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分别是多少吗？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36.8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2.3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34.5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34.5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7580" y="1017905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7395" y="861060"/>
            <a:ext cx="11125835" cy="5506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20000"/>
              </a:lnSpc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   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为确保信息安全，某些信息需要加密传输，发送方由明文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密文（加密），接收方由密文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明文（解密）。已知某加密规则为明文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对应密文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10-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例如明文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对应的密文为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0.75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。如果接收的密文为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0.91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，则解密得到的明文是什么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10.5   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5.25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0.91    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9.09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0.25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   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答：解密得到的明文分别是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5.25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9.09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7465" y="923925"/>
            <a:ext cx="9525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commondata" val="eyJoZGlkIjoiMTMzY2FmZTZlYWZhMDEyNmJlMTZiZTdjNzdlNGE5MjgifQ==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888</Words>
  <Application>WPS 演示</Application>
  <PresentationFormat>宽屏</PresentationFormat>
  <Paragraphs>110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5   简  易  方 程  解简易方程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46</cp:revision>
  <dcterms:created xsi:type="dcterms:W3CDTF">2024-12-09T09:33:00Z</dcterms:created>
  <dcterms:modified xsi:type="dcterms:W3CDTF">2025-07-18T05:16:16Z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