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7" r:id="rId12"/>
    <p:sldId id="273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25.xml"/><Relationship Id="rId2" Type="http://schemas.openxmlformats.org/officeDocument/2006/relationships/image" Target="../media/image13.png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7.png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2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2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下面两个大正方形的边长都是8 cm，请估计瓢虫图片的面积。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" y="949325"/>
            <a:ext cx="952500" cy="5715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87655" y="4350385"/>
            <a:ext cx="12055475" cy="19196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3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瓢虫图片的面积大约是35 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右边的方格纸估计的面积更接近实际面积，因为方格越小，在数格数时误差越小，就越接近实际面积。（估计面积及理由合理即可）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55" y="2179955"/>
            <a:ext cx="4867275" cy="2305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9765" y="2461895"/>
            <a:ext cx="585787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5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不规则图形的面积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47955" y="756920"/>
            <a:ext cx="1217231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估计下面阴影部分的面积。（每个小方格的面积是1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①阴影部分满格的有（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）格，不满格的有（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）格，如果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不满格的都按半格计算，那么阴影部分的面积约是（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" y="92837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477385" y="4443095"/>
            <a:ext cx="14154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605" y="1841500"/>
            <a:ext cx="5114925" cy="22193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808720" y="4443095"/>
            <a:ext cx="14154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9839325" y="5181600"/>
            <a:ext cx="14154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7955" y="756920"/>
            <a:ext cx="1217231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估计下面阴影部分的面积。（每个小方格的面积是1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②把阴影部分近似地转化成三角形，转化成的三角形的底是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）cm，高是（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92773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44855" y="5192395"/>
            <a:ext cx="13925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605" y="1841500"/>
            <a:ext cx="5114925" cy="22193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590290" y="5182870"/>
            <a:ext cx="13925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993890" y="5182870"/>
            <a:ext cx="13925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（2）下面阴影部分的面积是（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978525" y="80264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845" y="2532380"/>
            <a:ext cx="5353050" cy="2619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估计下面阴影部分的面积，写出你的思路。（每个小正方形的面积是1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33370" y="2395220"/>
            <a:ext cx="82143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 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en-US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思路：把阴影部分的上半部分看作一个底为4 cm，高为5 cm的三角形，下半部分看作一个边长为1 cm的正方形。（估计面积及思路合理即可）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65" y="2578100"/>
            <a:ext cx="1790700" cy="2190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760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张叔叔想承包下面两块地中较大的一块，张叔叔应承包哪一块？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90040" y="414464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43×20.1＝864.3（m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45×30÷2＝675（m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864.3＞675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答：张叔叔应承包甲地。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1615" y="1734820"/>
            <a:ext cx="6505575" cy="2409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628015"/>
            <a:ext cx="11602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下图中涂色部分是一个池塘，每个小方格的面积为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（教材P100第9题变式）</a:t>
            </a:r>
            <a:endParaRPr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（1）请你估一估这个池塘的面积大约是多少平方米。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38275" y="515112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这个池塘的面积大约是75 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。（合理即可）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2068830"/>
            <a:ext cx="6943725" cy="2381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010" y="850265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4150" y="476885"/>
            <a:ext cx="118237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下图中涂色部分是一个池塘，每个小方格的面积为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（教材P100第9题变式）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（2）如果这个池塘每平方米可种莲藕3株，每株可产莲藕9.2 kg，平均每千克莲藕可卖4.5元，这个池塘产的莲藕大约能卖多少元？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08075" y="488886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3×75＝225（株）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225×9.2×4.5＝9315（元）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答：这个池塘产的莲藕大约能卖9315元。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8460" y="1325245"/>
            <a:ext cx="6135370" cy="2103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805" y="685800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Application>WPS 演示</Application>
  <PresentationFormat>宽屏</PresentationFormat>
  <Paragraphs>79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