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3" r:id="rId9"/>
    <p:sldId id="271" r:id="rId10"/>
    <p:sldId id="272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8.pn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阶段整合训练四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65189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    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如果我们以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千米来计算，一日行船的时间按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小时来计算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诗中船的平均速度大约为每小时多少千米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（里是一种市制长度单位）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得数保留一位小数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9≈55.6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答：诗中船的平均速度大约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为每小时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55.6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4005" y="2076450"/>
            <a:ext cx="3291840" cy="39744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830" y="858520"/>
            <a:ext cx="2876550" cy="4857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70713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小乐一家打算利用周末的时间去看望敬老院的老人们。他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们准备了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千克的蜂蜜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分装在小瓶中，一个小瓶最多能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装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克。他们至少要准备多少个这样的小瓶来装这些蜂蜜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他们还准备了一根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 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长的丝带来装饰这些小瓶，每包装一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个小瓶需要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0.7 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长的丝带。这根丝带最多可以装饰多少个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这样的小瓶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11.8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0.5≈24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0.7≈21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答：他们至少要准备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个这样的小瓶来装这些蜂蜜，这根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丝带最多可以装饰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个这样的小瓶。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在循环小数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ABC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小数部分前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位上的数字的和是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140,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淘淘很快就求出这个循环小数最大是多少，最小是多少。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个不同的自然数）。你也试试吧。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（组）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7    7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答：这个循环小数最大是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，最小是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0.016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82035" y="988695"/>
            <a:ext cx="482600" cy="83820"/>
            <a:chOff x="5641" y="1112"/>
            <a:chExt cx="760" cy="132"/>
          </a:xfrm>
        </p:grpSpPr>
        <p:sp>
          <p:nvSpPr>
            <p:cNvPr id="2" name="椭圆 1"/>
            <p:cNvSpPr/>
            <p:nvPr/>
          </p:nvSpPr>
          <p:spPr>
            <a:xfrm>
              <a:off x="5641" y="1112"/>
              <a:ext cx="120" cy="1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281" y="1112"/>
              <a:ext cx="120" cy="1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34660" y="4638675"/>
            <a:ext cx="482600" cy="83820"/>
            <a:chOff x="5641" y="1112"/>
            <a:chExt cx="760" cy="132"/>
          </a:xfrm>
          <a:solidFill>
            <a:srgbClr val="FF0000"/>
          </a:solidFill>
        </p:grpSpPr>
        <p:sp>
          <p:nvSpPr>
            <p:cNvPr id="9" name="椭圆 8"/>
            <p:cNvSpPr/>
            <p:nvPr/>
          </p:nvSpPr>
          <p:spPr>
            <a:xfrm>
              <a:off x="5641" y="1112"/>
              <a:ext cx="120" cy="1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281" y="1112"/>
              <a:ext cx="120" cy="1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76260" y="4651375"/>
            <a:ext cx="482600" cy="83820"/>
            <a:chOff x="5641" y="1112"/>
            <a:chExt cx="760" cy="132"/>
          </a:xfrm>
          <a:solidFill>
            <a:srgbClr val="FF0000"/>
          </a:solidFill>
        </p:grpSpPr>
        <p:sp>
          <p:nvSpPr>
            <p:cNvPr id="11" name="椭圆 10"/>
            <p:cNvSpPr/>
            <p:nvPr/>
          </p:nvSpPr>
          <p:spPr>
            <a:xfrm>
              <a:off x="5641" y="1112"/>
              <a:ext cx="120" cy="1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281" y="1112"/>
              <a:ext cx="120" cy="1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7192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    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手工编织作为一项传统手工艺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通过灵活运用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不同编织技法和简易材料，能制作出美观实用的篮子。如果编织一个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篮子要用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11.8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米长的塑料带，那么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88.5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米长的塑料带能编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个这样的篮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子吗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下面是两位同学的做法。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）分析以上两位同学的做法，并在做法正确的同学名字后面画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“√”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325" y="2581910"/>
            <a:ext cx="7209790" cy="312356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198620" y="28060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7814945" y="283718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015" y="647065"/>
            <a:ext cx="3420745" cy="5854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4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7192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）请选择一种正确的做法说明这样计算的道理。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选笑笑的做法：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88.5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（个），就是求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88.5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米长的塑料带可以编多少个这样的篮子，商为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，根据实际情况可知，这里要用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去尾法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取近似值，即最多编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个这样的篮子，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，因此不能编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个篮子。（答案不唯一，叙述合理即可）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935" y="1220470"/>
            <a:ext cx="6695440" cy="290068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432810" y="1409700"/>
            <a:ext cx="361950" cy="503555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777355" y="1428750"/>
            <a:ext cx="361950" cy="503555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淘淘到文具店给自己买了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支圆珠笔和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支铅笔花了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8.7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元，给同桌买了同样的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支圆珠笔和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支铅笔，花了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元，圆珠笔和铅笔的单价分别是多少？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（支）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15.5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6.8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答：圆珠笔的单价是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支，铅笔的单价是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1029</Words>
  <Application>WPS 演示</Application>
  <PresentationFormat>宽屏</PresentationFormat>
  <Paragraphs>85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46</cp:revision>
  <dcterms:created xsi:type="dcterms:W3CDTF">2024-12-09T09:33:00Z</dcterms:created>
  <dcterms:modified xsi:type="dcterms:W3CDTF">2025-07-18T02:51:49Z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