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69" r:id="rId8"/>
    <p:sldId id="274" r:id="rId9"/>
    <p:sldId id="275" r:id="rId10"/>
    <p:sldId id="270" r:id="rId11"/>
    <p:sldId id="271" r:id="rId12"/>
    <p:sldId id="272" r:id="rId13"/>
    <p:sldId id="266" r:id="rId14"/>
    <p:sldId id="267" r:id="rId15"/>
    <p:sldId id="263" r:id="rId16"/>
  </p:sldIdLst>
  <p:sldSz cx="12192000" cy="6858000"/>
  <p:notesSz cx="6858000" cy="12192000"/>
  <p:custDataLst>
    <p:tags r:id="rId20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6.png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6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240 kg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奶糖需要装袋，每袋装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 kg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，已经装了总量的一半，装完了多少袋？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（袋）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答：装完了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袋。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535" y="97663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454025" y="971550"/>
            <a:ext cx="115735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假日里，王老师带一组同学去森林公园。公园门票每人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元，购买门票一共花了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58.5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元。购买返程车票共需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元。一共去了多少人？每张车票多少钱？</a:t>
            </a:r>
            <a:r>
              <a:rPr lang="zh-CN" alt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（教材</a:t>
            </a:r>
            <a:r>
              <a:rPr lang="en-US" altLang="zh-CN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P31</a:t>
            </a:r>
            <a:r>
              <a:rPr lang="zh-CN" alt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题变式）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58.5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（人）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答：一共去了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人，每张车票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820" y="1188720"/>
            <a:ext cx="9525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861060"/>
            <a:ext cx="1112583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星期天淘淘和妈妈乘坐出租车去姥姥家，共付车费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24.8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元。淘淘家到姥姥家的距离最远是多少千米？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19.8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19.8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1.65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答：淘淘家到姥姥家的距离最远是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022985"/>
            <a:ext cx="952500" cy="571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333" r="2845"/>
          <a:stretch>
            <a:fillRect/>
          </a:stretch>
        </p:blipFill>
        <p:spPr>
          <a:xfrm>
            <a:off x="6784975" y="2479675"/>
            <a:ext cx="4981575" cy="293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3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小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除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4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一个数除以小数（</a:t>
            </a:r>
            <a:r>
              <a:rPr lang="en-US" altLang="zh-CN" b="1">
                <a:ea typeface="微软雅黑" panose="020B0503020204020204" pitchFamily="34" charset="-122"/>
              </a:rPr>
              <a:t>2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）计算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88.4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0.17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被除数和除数的小数点要同时向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）移动（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）位，商是（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76.4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的商的最高位在（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）位上，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36.48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）位小数。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972185" y="22599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右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994660" y="22694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6068695" y="22694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520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5916930" y="3014345"/>
            <a:ext cx="223901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十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960755" y="3757930"/>
            <a:ext cx="223901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一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3" grpId="0" autoUpdateAnimBg="0" build="p"/>
      <p:bldP spid="4" grpId="0" autoUpdateAnimBg="0" build="p"/>
      <p:bldP spid="5" grpId="0" autoUpdateAnimBg="0" build="p"/>
      <p:bldP spid="7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）在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里填上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“=”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2.38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0.9    2.38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0.01    36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 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5.83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1.6    58.3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）淘淘在计算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□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□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□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□□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这样一道除法算式时，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误将小数点漏掉了，算得的结果是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0.36,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那么原题正确的商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应该是（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155190" y="176403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59050" y="246062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559050" y="322897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559050" y="391477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574290" y="30048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597150" y="372173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=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637155" y="22186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2307590" y="581660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3.6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 build="p"/>
      <p:bldP spid="12" grpId="0" autoUpdateAnimBg="0" build="p"/>
      <p:bldP spid="13" grpId="0" autoUpdateAnimBg="0" build="p"/>
      <p:bldP spid="14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）下面算式中，商最大的是（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A.8.5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1.254 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B.8.5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0.1254 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 8.5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12.54 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 8.5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125.4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565265" y="15913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）在探索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“9.6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的计算方法时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四位同学的想法分别如下，（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）的想法是错误的。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明明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B.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涛涛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C.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乐乐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D.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欢欢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979930" y="229679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245" y="2995930"/>
            <a:ext cx="11464925" cy="227838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）笑笑和姐姐买了两种不同长度、不同颜色的彩带。如果红色彩带的长度在数线上表示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（如图），那么绿色彩带的长度在数线上表示（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A.1.2    B.2.2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C.2.4    D.2.5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121025" y="302958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8775" y="3343275"/>
            <a:ext cx="5838825" cy="21907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列竖式计算，带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*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的要验算。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验算略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8.32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0.04=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208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*3.22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1.4=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2.3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52.5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0.15=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350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*2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8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 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日是全国爱牙日，有资料显示，经常摄入过多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的含糖食品或饮用过多的碳酸饮料，会引发龋齿病或产生牙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齿敏感，坚持正确刷牙能有效预防蛀牙。淘淘买了一支净含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克的儿童牙膏，使用说明如下，这支牙膏可以使用多长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（天）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答：这支牙膏可以使用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7550" y="4211955"/>
            <a:ext cx="6003925" cy="180276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3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1152</Words>
  <Application>WPS 演示</Application>
  <PresentationFormat>宽屏</PresentationFormat>
  <Paragraphs>108</Paragraphs>
  <Slides>13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3     小 数 除 法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44</cp:revision>
  <dcterms:created xsi:type="dcterms:W3CDTF">2024-12-09T09:33:00Z</dcterms:created>
  <dcterms:modified xsi:type="dcterms:W3CDTF">2025-07-18T02:08:29Z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