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3" r:id="rId10"/>
    <p:sldId id="272" r:id="rId11"/>
    <p:sldId id="267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6.png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image" Target="../media/image6.png"/><Relationship Id="rId3" Type="http://schemas.openxmlformats.org/officeDocument/2006/relationships/image" Target="../media/image10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2" Type="http://schemas.openxmlformats.org/officeDocument/2006/relationships/image" Target="../media/image14.png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解简易方程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6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等式的性质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34086" y="9897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根据等式的性质填一填。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455" y="1073785"/>
            <a:ext cx="9810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786255"/>
            <a:ext cx="6172200" cy="445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2200" y="1861185"/>
            <a:ext cx="5572125" cy="2790825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997960" y="326199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5.5+2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757555" y="478980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-1.5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9653270" y="190182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5.5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8</a:t>
            </a:r>
            <a:endParaRPr lang="en-US" altLang="zh-CN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6588125" y="322897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 build="p"/>
      <p:bldP spid="8" grpId="0" autoUpdateAnimBg="0" build="p"/>
      <p:bldP spid="9" grpId="0" autoUpdateAnimBg="0" build="p"/>
      <p:bldP spid="10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3920" y="1842135"/>
            <a:ext cx="5654675" cy="4714875"/>
          </a:xfrm>
          <a:prstGeom prst="rect">
            <a:avLst/>
          </a:prstGeom>
        </p:spPr>
      </p:pic>
      <p:sp>
        <p:nvSpPr>
          <p:cNvPr id="11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434721" y="84048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根据等式的性质，在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里填上运算符号，在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里填上数。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985" y="948690"/>
            <a:ext cx="981075" cy="600075"/>
          </a:xfrm>
          <a:prstGeom prst="rect">
            <a:avLst/>
          </a:prstGeom>
        </p:spPr>
      </p:pic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966460" y="4078605"/>
            <a:ext cx="51562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0.4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18420" y="948690"/>
            <a:ext cx="666750" cy="68707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655945" y="948690"/>
            <a:ext cx="656590" cy="67691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547995" y="2461895"/>
            <a:ext cx="311150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-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6171565" y="5690235"/>
            <a:ext cx="226949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2.5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 build="p"/>
      <p:bldP spid="15" grpId="0" autoUpdateAnimBg="0" build="p"/>
      <p:bldP spid="17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6845935" y="240855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奇奇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谁说得对？请说明理由。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055" y="1780540"/>
            <a:ext cx="53530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505" y="869950"/>
            <a:ext cx="981075" cy="6000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53175" y="2573655"/>
            <a:ext cx="6096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）说得对。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理由：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591300" y="364998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因为等式两边同时乘或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除以同一个不为0的数，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等式仍然成立。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8" grpId="0" autoUpdateAnimBg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每个篮球重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kg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，每个排球重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kg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）平衡的天平可以用式子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715760" y="378968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endParaRPr lang="en-US" altLang="zh-CN" sz="3200" b="1" i="1" dirty="0">
              <a:solidFill>
                <a:srgbClr val="FF0000"/>
              </a:solidFill>
              <a:effectLst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t="5204"/>
          <a:stretch>
            <a:fillRect/>
          </a:stretch>
        </p:blipFill>
        <p:spPr>
          <a:xfrm>
            <a:off x="1794510" y="1595755"/>
            <a:ext cx="6955790" cy="21367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8228965" y="37420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</a:t>
            </a:r>
            <a:endParaRPr lang="en-US" altLang="zh-CN" sz="3200" b="1" i="1" dirty="0">
              <a:solidFill>
                <a:srgbClr val="FF0000"/>
              </a:solidFill>
              <a:effectLst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54775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每个篮球重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kg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，每个排球重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kg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）从天平的左边拿走一个排球，要使天平平衡，应该怎样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做？结合式子说一说。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平衡的天平可以用式子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表示。从天平左边拿走一个排球，即式子左边减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，要使天平平衡，根据等式的性质，式子右边也要减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，即从天平右边也拿走一个排球。（合理即可）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70993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5204"/>
          <a:stretch>
            <a:fillRect/>
          </a:stretch>
        </p:blipFill>
        <p:spPr>
          <a:xfrm>
            <a:off x="1881505" y="1328420"/>
            <a:ext cx="5047615" cy="15506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101447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5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观察下面的天平，说一说第三个天平右边应放几个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195070"/>
            <a:ext cx="9525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330" y="1785620"/>
            <a:ext cx="4318635" cy="3462655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/>
        </p:nvSpPr>
        <p:spPr>
          <a:xfrm>
            <a:off x="1876425" y="5452110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2个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998835" y="1195070"/>
            <a:ext cx="464185" cy="434975"/>
          </a:xfrm>
          <a:prstGeom prst="ellips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34721" y="74904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用一个杯子向一个空瓶里倒水。如果倒进2杯水，连瓶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共重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g；如果倒进4杯水，连瓶共重（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+120）g。一杯水重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多少克？空瓶重多少克？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170" y="875665"/>
            <a:ext cx="952500" cy="571500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93445" y="2959100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＋120－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）÷（4－2）＝60（g）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－60×2＝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－120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答：一杯水重60 g，空瓶重（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－120）g。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584</Words>
  <Application>WPS 演示</Application>
  <PresentationFormat>宽屏</PresentationFormat>
  <Paragraphs>70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5   简  易  方 程  解简易方程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48</cp:revision>
  <dcterms:created xsi:type="dcterms:W3CDTF">2024-12-09T09:33:00Z</dcterms:created>
  <dcterms:modified xsi:type="dcterms:W3CDTF">2025-07-18T03:55:49Z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