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4" r:id="rId9"/>
    <p:sldId id="270" r:id="rId10"/>
    <p:sldId id="271" r:id="rId11"/>
    <p:sldId id="272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6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循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环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小</a:t>
            </a:r>
            <a:r>
              <a:rPr lang="en-US" altLang="zh-CN" b="1">
                <a:ea typeface="微软雅黑" panose="020B0503020204020204" pitchFamily="34" charset="-122"/>
              </a:rPr>
              <a:t> </a:t>
            </a:r>
            <a:r>
              <a:rPr lang="zh-CN" altLang="en-US" b="1">
                <a:ea typeface="微软雅黑" panose="020B0503020204020204" pitchFamily="34" charset="-122"/>
              </a:rPr>
              <a:t>数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列竖式计算，用循环小数表示商。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1842770"/>
            <a:ext cx="7762875" cy="105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20" y="3572510"/>
            <a:ext cx="7991475" cy="92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32990" y="1968500"/>
            <a:ext cx="115125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2270" y="1968500"/>
            <a:ext cx="115125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7865" y="3779520"/>
            <a:ext cx="160528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7890" y="3779520"/>
            <a:ext cx="146558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631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）分一分，填一填。（填序号）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630" y="735330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2040890"/>
            <a:ext cx="6868795" cy="43605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4000" y="4982845"/>
            <a:ext cx="183769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0335" y="5063490"/>
            <a:ext cx="156591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3640" y="5063490"/>
            <a:ext cx="143319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2171" y="631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4.625625…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用简便形式写作（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），循环节是（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0.487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保留三位小数约是（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20.9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精确到百分位约是（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45" y="735330"/>
            <a:ext cx="981075" cy="60007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882140" y="227711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909435" y="1335405"/>
            <a:ext cx="654050" cy="829310"/>
            <a:chOff x="11196" y="2103"/>
            <a:chExt cx="1030" cy="1306"/>
          </a:xfrm>
        </p:grpSpPr>
        <p:sp>
          <p:nvSpPr>
            <p:cNvPr id="20" name="QB_4_AN.1_1#b69ca93eb.bracket?vbaanalysisanswer=1&amp;vbadefaultcenterpage=1&amp;parentnodeid=1c39e6aa0&amp;hasmatchpositionanswer=1"/>
            <p:cNvSpPr/>
            <p:nvPr>
              <p:custDataLst>
                <p:tags r:id="rId3"/>
              </p:custDataLst>
            </p:nvPr>
          </p:nvSpPr>
          <p:spPr>
            <a:xfrm>
              <a:off x="11196" y="2103"/>
              <a:ext cx="711" cy="1306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ctr" latinLnBrk="1">
                <a:lnSpc>
                  <a:spcPct val="15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charset="-122"/>
                  <a:sym typeface="+mn-ea"/>
                </a:rPr>
                <a:t>4.625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492" y="2360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2107" y="2360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0667365" y="13265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625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71395" y="227711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574405" y="227711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246495" y="2060575"/>
            <a:ext cx="66294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0.487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323340" y="2813685"/>
            <a:ext cx="66294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21.00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 build="p"/>
      <p:bldP spid="15" grpId="0" autoUpdateAnimBg="0" build="p"/>
      <p:bldP spid="16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2171" y="63157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里填上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“=”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3.547     3.546    1.414    1.41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2.28    2.3        3.49    3.49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）根据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37=0.432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，商的小数点后第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99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位上的数字是（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），商的小数部分前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个数字之和是（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630" y="735330"/>
            <a:ext cx="981075" cy="60007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781165" y="227711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597265" y="42779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601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65900" y="227711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281680" y="227711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09930" y="4277995"/>
            <a:ext cx="662940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82140" y="152781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680210" y="229933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433060" y="227711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48740" y="299656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66055" y="299656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7085" y="299656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20445" y="299656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65900" y="299656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713605" y="299656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939665" y="299656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5434330" y="206819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5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735455" y="208153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1372870" y="27889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5262245" y="27603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26865" y="372681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96435" y="372681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 build="p"/>
      <p:bldP spid="15" grpId="0" autoUpdateAnimBg="0" build="p"/>
      <p:bldP spid="24" grpId="0" autoUpdateAnimBg="0" build="p"/>
      <p:bldP spid="25" grpId="0" autoUpdateAnimBg="0" build="p"/>
      <p:bldP spid="27" grpId="0" autoUpdateAnimBg="0" build="p"/>
      <p:bldP spid="28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观察右面的除法竖式，如果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不再除下去，你能确定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的商是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几吗？请说明理由。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商是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，因为余下的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在前面计算的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过程中出现了，由此可判断商是循环小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数，循环节是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，所以商是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（合理即可）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846580" y="3175635"/>
            <a:ext cx="274955" cy="74930"/>
            <a:chOff x="2908" y="5001"/>
            <a:chExt cx="433" cy="118"/>
          </a:xfrm>
        </p:grpSpPr>
        <p:sp>
          <p:nvSpPr>
            <p:cNvPr id="2" name="椭圆 1"/>
            <p:cNvSpPr/>
            <p:nvPr/>
          </p:nvSpPr>
          <p:spPr>
            <a:xfrm>
              <a:off x="2908" y="500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223" y="500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42965" y="4636135"/>
            <a:ext cx="274955" cy="74930"/>
            <a:chOff x="2908" y="5001"/>
            <a:chExt cx="433" cy="118"/>
          </a:xfrm>
        </p:grpSpPr>
        <p:sp>
          <p:nvSpPr>
            <p:cNvPr id="8" name="椭圆 7"/>
            <p:cNvSpPr/>
            <p:nvPr/>
          </p:nvSpPr>
          <p:spPr>
            <a:xfrm>
              <a:off x="2908" y="500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223" y="500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7330" y="656590"/>
            <a:ext cx="2654935" cy="53022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451231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零食铺有两种规格的坚果，如下。哪一种坚果比较便宜？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0.55≈72.73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72.73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种坚果比较便宜。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1737995"/>
            <a:ext cx="7486650" cy="18669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，商的小数点后的第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位上的数字是几？商的小数部分前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个数字之和是多少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0.72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（组）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1010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9090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答：商的小数点后的第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位上的数字是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，商的小数部分前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个数字之和是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9090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410" y="963295"/>
            <a:ext cx="952500" cy="571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079115" y="2448560"/>
            <a:ext cx="274955" cy="74930"/>
            <a:chOff x="2908" y="5001"/>
            <a:chExt cx="433" cy="118"/>
          </a:xfrm>
        </p:grpSpPr>
        <p:sp>
          <p:nvSpPr>
            <p:cNvPr id="3" name="椭圆 2"/>
            <p:cNvSpPr/>
            <p:nvPr/>
          </p:nvSpPr>
          <p:spPr>
            <a:xfrm>
              <a:off x="2908" y="500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223" y="500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708</Words>
  <Application>WPS 演示</Application>
  <PresentationFormat>宽屏</PresentationFormat>
  <Paragraphs>69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47</cp:revision>
  <dcterms:created xsi:type="dcterms:W3CDTF">2024-12-09T09:33:00Z</dcterms:created>
  <dcterms:modified xsi:type="dcterms:W3CDTF">2025-07-18T02:35:05Z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