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0" r:id="rId8"/>
    <p:sldId id="273" r:id="rId9"/>
    <p:sldId id="263" r:id="rId10"/>
  </p:sldIdLst>
  <p:sldSz cx="12192000" cy="6858000"/>
  <p:notesSz cx="6858000" cy="12192000"/>
  <p:custDataLst>
    <p:tags r:id="rId14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9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6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519555" y="1583055"/>
            <a:ext cx="9753600" cy="1497330"/>
          </a:xfrm>
        </p:spPr>
        <p:txBody>
          <a:bodyPr>
            <a:normAutofit fontScale="90000"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5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简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易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方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程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解简易方程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b="1">
                <a:ea typeface="微软雅黑" panose="020B0503020204020204" pitchFamily="34" charset="-122"/>
              </a:rPr>
              <a:t>阶段整合训练八（情境题）</a:t>
            </a:r>
            <a:endParaRPr 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3#1c39e6aa0?vbaanalysisanswer=1&amp;vbadefaultcenterpage=1&amp;parentnodeid=311880475"/>
          <p:cNvSpPr/>
          <p:nvPr/>
        </p:nvSpPr>
        <p:spPr>
          <a:xfrm>
            <a:off x="446151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en-US" altLang="zh-CN" sz="28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社区建设是城市发展的重要基石，不仅能促进邻里和谐、激发社</a:t>
            </a:r>
            <a:endParaRPr lang="zh-CN" altLang="en-US" sz="2800" b="1">
              <a:solidFill>
                <a:srgbClr val="00B0F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区活力，还能在传承文化的同时推动城市文明进步。让我们通过以下</a:t>
            </a:r>
            <a:endParaRPr lang="zh-CN" altLang="en-US" sz="2800" b="1">
              <a:solidFill>
                <a:srgbClr val="00B0F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实际问题感受社区建设的魅力吧！</a:t>
            </a:r>
            <a:endParaRPr lang="zh-CN" altLang="en-US" sz="2800" b="1">
              <a:solidFill>
                <a:srgbClr val="00B0F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en-US" altLang="zh-CN" sz="28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［绿色家园齐守护］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全品社区为打造生态宜居环境，组织社区工作者开展植树节植树活动。以下是植树情况：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男职工平均每组植树多少棵？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解：设男职工平均每组植树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棵。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3</a:t>
            </a:r>
            <a:r>
              <a:rPr lang="en-US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16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120    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</a:t>
            </a:r>
            <a:endParaRPr lang="en-US" altLang="zh-CN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答：男职工平均每组植树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棵。</a:t>
            </a:r>
            <a:r>
              <a:rPr 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endParaRPr 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9965" y="3473450"/>
            <a:ext cx="9302750" cy="152463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248920" y="651510"/>
            <a:ext cx="1169352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［欢庆元旦聚人心］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元旦将至，全品社区举办了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迎新春，庆元旦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活动，本次活动分为两部分，共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216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人参与。第一部分是文艺演出，第二部分是现场游戏，参加现场游戏的人数是参加文艺演出的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倍，参加文艺演出和现场游戏的分别有多少人？（每人只能参与一部分活动）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解：设参加文艺演出的有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216</a:t>
            </a:r>
            <a:endParaRPr lang="en-US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54</a:t>
            </a:r>
            <a:endParaRPr lang="en-US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54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162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（人）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答：参加文艺演出的有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54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人，参加现场游戏的有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162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389890" y="771525"/>
            <a:ext cx="1096708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［志愿暖流传温情］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张叔叔和贾叔叔都是社区志愿者，中秋节这天他们准备给一些家庭送去节日慰问品，他们分别从社区服务中心和仓库同时出发，相向而行。社区服务中心与仓库相距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2400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米，张叔叔步行，贾叔叔骑三轮车，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分钟后两人相遇。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）张叔叔每分钟行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60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米，贾叔叔每分钟比张叔叔多行多少米？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解：设贾叔叔每分钟比张叔叔多行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［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＋（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）］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2400   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80</a:t>
            </a:r>
            <a:endParaRPr lang="en-US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答：贾叔叔每分钟比张叔叔多行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389890" y="771525"/>
            <a:ext cx="1096708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［志愿暖流传温情］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张叔叔和贾叔叔都是社区志愿者，中秋节这天他们准备给一些家庭送去节日慰问品，他们分别从社区服务中心和仓库同时出发，相向而行。社区服务中心与仓库相距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2400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米，张叔叔步行，贾叔叔骑三轮车，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分钟后两人相遇。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）请在下面的线段图中用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标出张叔叔和贾叔叔相遇的大致位置。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2180" y="4482465"/>
            <a:ext cx="10753725" cy="1381125"/>
          </a:xfrm>
          <a:prstGeom prst="rect">
            <a:avLst/>
          </a:prstGeom>
        </p:spPr>
      </p:pic>
      <p:sp>
        <p:nvSpPr>
          <p:cNvPr id="3" name="等腰三角形 2"/>
          <p:cNvSpPr/>
          <p:nvPr/>
        </p:nvSpPr>
        <p:spPr>
          <a:xfrm>
            <a:off x="4447540" y="5090795"/>
            <a:ext cx="310515" cy="26162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7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8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9.xml><?xml version="1.0" encoding="utf-8"?>
<p:tagLst xmlns:p="http://schemas.openxmlformats.org/presentationml/2006/main">
  <p:tag name="commondata" val="eyJoZGlkIjoiMTMzY2FmZTZlYWZhMDEyNmJlMTZiZTdjNzdlNGE5Mjg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801</Words>
  <Application>WPS 演示</Application>
  <PresentationFormat>宽屏</PresentationFormat>
  <Paragraphs>40</Paragraphs>
  <Slides>7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Times New Roman</vt:lpstr>
      <vt:lpstr>Arial Unicode MS</vt:lpstr>
      <vt:lpstr>Calibri</vt:lpstr>
      <vt:lpstr>等线</vt:lpstr>
      <vt:lpstr/>
      <vt:lpstr>全品学练考</vt:lpstr>
      <vt:lpstr>5   简  易  方 程  解简易方程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45</cp:revision>
  <dcterms:created xsi:type="dcterms:W3CDTF">2024-12-09T09:33:00Z</dcterms:created>
  <dcterms:modified xsi:type="dcterms:W3CDTF">2025-07-18T05:42:10Z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