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4" r:id="rId7"/>
    <p:sldId id="275" r:id="rId8"/>
    <p:sldId id="269" r:id="rId9"/>
    <p:sldId id="270" r:id="rId10"/>
    <p:sldId id="271" r:id="rId11"/>
    <p:sldId id="266" r:id="rId12"/>
    <p:sldId id="272" r:id="rId13"/>
    <p:sldId id="267" r:id="rId14"/>
    <p:sldId id="263" r:id="rId15"/>
  </p:sldIdLst>
  <p:sldSz cx="12192000" cy="6858000"/>
  <p:notesSz cx="6858000" cy="12192000"/>
  <p:custDataLst>
    <p:tags r:id="rId1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tags" Target="../tags/tag19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7.png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13.xml"/><Relationship Id="rId2" Type="http://schemas.openxmlformats.org/officeDocument/2006/relationships/image" Target="../media/image6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6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6986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某路段计划设置一排停车位，该路段长100 m，每5 m设置一个停车位，用“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”标志隔开，如图。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（2）要画多少个“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”标志？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5" y="1113155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480" y="2543810"/>
            <a:ext cx="5286375" cy="1143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697480" y="4723130"/>
            <a:ext cx="10601960" cy="1477010"/>
            <a:chOff x="4248" y="7438"/>
            <a:chExt cx="16696" cy="2326"/>
          </a:xfrm>
        </p:grpSpPr>
        <p:sp>
          <p:nvSpPr>
            <p:cNvPr id="5" name="QB_4_AN.1_1#b69ca93eb.bracket?vbaanalysisanswer=1&amp;vbadefaultcenterpage=1&amp;parentnodeid=1c39e6aa0&amp;hasmatchpositionanswer=1"/>
            <p:cNvSpPr/>
            <p:nvPr>
              <p:custDataLst>
                <p:tags r:id="rId4"/>
              </p:custDataLst>
            </p:nvPr>
          </p:nvSpPr>
          <p:spPr>
            <a:xfrm>
              <a:off x="4248" y="7438"/>
              <a:ext cx="16696" cy="232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p>
              <a:pPr marL="0" algn="l" latinLnBrk="1">
                <a:lnSpc>
                  <a:spcPct val="150000"/>
                </a:lnSpc>
              </a:pP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100÷5－1＝19（个）</a:t>
              </a: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答：要画19个“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”标志。</a:t>
              </a: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9397" y="8932"/>
              <a:ext cx="0" cy="5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038" y="9493"/>
              <a:ext cx="718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2090" y="1968500"/>
            <a:ext cx="600075" cy="381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9995" y="4245610"/>
            <a:ext cx="600075" cy="381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432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张佳坐在爸爸的汽车里数窗外路边的树，从第1棵树开始，数到第16棵，共用了半分钟。汽车的速度是36千米/时，你能计算出每相邻两棵树之间的距离是多少米吗？（每相邻两棵树之间的距离相等）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5" y="847090"/>
            <a:ext cx="952500" cy="57150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87020" y="5003165"/>
            <a:ext cx="11727815" cy="12922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【解析】本题的关键是通过汽车的速度是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“36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千米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时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计算出半分钟汽车行驶了多少米，然后根据植树问题求出每相邻两棵树之间的距离。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58165" y="3429000"/>
            <a:ext cx="10601960" cy="16789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36÷60＝0.6（千米/分）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0.6千米＝600米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600÷2＝300（米）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300÷（16－1）＝20（米）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答：每相邻两棵树之间的距离是20米。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7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数学广角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——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植树问题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 </a:t>
            </a:r>
            <a:r>
              <a:rPr lang="zh-CN" altLang="en-US" b="1">
                <a:ea typeface="微软雅黑" panose="020B0503020204020204" pitchFamily="34" charset="-122"/>
              </a:rPr>
              <a:t>线段上的植树问题</a:t>
            </a:r>
            <a:r>
              <a:rPr lang="en-US" altLang="zh-CN" b="1">
                <a:ea typeface="微软雅黑" panose="020B0503020204020204" pitchFamily="34" charset="-122"/>
              </a:rPr>
              <a:t>(2)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画一画，填一填。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学校要在大门口前面的一条长25 m的小路一侧插彩旗，每隔5 m插一面。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（1）若两端都插，一共要插（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）面彩旗。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109283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221095" y="31286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0270" y="4482465"/>
            <a:ext cx="4562475" cy="942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7650" y="4482465"/>
            <a:ext cx="5848350" cy="11144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画一画，填一填。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学校要在大门口前面的一条长25 m的小路一侧插彩旗，每隔5 m插一面。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（2）若两端都不插，一共要插（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）面彩旗。</a:t>
            </a:r>
            <a:endParaRPr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1079500"/>
            <a:ext cx="981075" cy="60007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434455" y="31413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675" y="4377055"/>
            <a:ext cx="4562475" cy="942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7035" y="4591050"/>
            <a:ext cx="5638800" cy="10096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画一画，填一填。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学校要在大门口前面的一条长25 m的小路一侧插彩旗，每隔5 m插一面。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（3）若只有一端插，一共要插（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）面彩旗。</a:t>
            </a:r>
            <a:endParaRPr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5" y="1063625"/>
            <a:ext cx="981075" cy="60007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391910" y="315785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180" y="4312285"/>
            <a:ext cx="5467350" cy="1428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9080" y="4236085"/>
            <a:ext cx="7019925" cy="2009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一条公路长160米，在公路一侧每隔20米装一盏路灯，你想怎么装？请先画出示意图，再算一算一共能装多少盏。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" y="1056005"/>
            <a:ext cx="981075" cy="60007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178685" y="2322195"/>
            <a:ext cx="10601960" cy="3693160"/>
            <a:chOff x="3431" y="3657"/>
            <a:chExt cx="16696" cy="5816"/>
          </a:xfrm>
        </p:grpSpPr>
        <p:sp>
          <p:nvSpPr>
            <p:cNvPr id="5" name="QB_4_AN.1_1#b69ca93eb.bracket?vbaanalysisanswer=1&amp;vbadefaultcenterpage=1&amp;parentnodeid=1c39e6aa0&amp;hasmatchpositionanswer=1"/>
            <p:cNvSpPr/>
            <p:nvPr>
              <p:custDataLst>
                <p:tags r:id="rId3"/>
              </p:custDataLst>
            </p:nvPr>
          </p:nvSpPr>
          <p:spPr>
            <a:xfrm>
              <a:off x="3431" y="3657"/>
              <a:ext cx="16696" cy="581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p>
              <a:pPr marL="0" algn="l" latinLnBrk="1">
                <a:lnSpc>
                  <a:spcPct val="150000"/>
                </a:lnSpc>
              </a:pP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答案不唯一，如：两端都装时：</a:t>
              </a: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160÷20＋1＝9（盏）</a:t>
              </a: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r>
                <a:rPr lang="zh-CN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答：一共能装9盏。</a:t>
              </a:r>
              <a:endPara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1" y="5105"/>
              <a:ext cx="9960" cy="1845"/>
            </a:xfrm>
            <a:prstGeom prst="rect">
              <a:avLst/>
            </a:prstGeom>
          </p:spPr>
        </p:pic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一条观光走廊长3500 m，在走廊的两旁每隔50 m安装一张风景画（一端安装，一端不安装）。这条观光走廊上安装了多少张风景画？（风景画长度忽略不计）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10" y="106553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677160" y="3342640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3500÷50＝70（张）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70×2＝140（张）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答：这条观光走廊上安装了140张风景画。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9585" y="890905"/>
            <a:ext cx="11261725" cy="520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      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实验小学秋季运动会在体育场举行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体育老师打算在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米跑道的一旁每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米插一面小彩旗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已知跑道的起点和终点已经插了两面小彩旗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求还需要插多少面小彩旗才能达到要求。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笑笑：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我认为还需要插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面小彩旗。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亮亮：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我认为还需要插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面小彩旗。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用你自己喜欢的方式画一画或算一算，判断谁说得对。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亮亮说得对。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（面）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因为起点和终点都已经插了小彩旗，我们就可以将其看作两端都不栽的植树问题，数量等于间隔数减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075" y="765175"/>
            <a:ext cx="4465320" cy="6330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9585" y="2519680"/>
            <a:ext cx="6623685" cy="104394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6986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某路段计划设置一排停车位，该路段长100 m，每5 m设置一个停车位，用“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”标志隔开，如图。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（1）该路段可以设置多少个停车位？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697480" y="479615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100÷5＝20（个）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答：该路段可以设置20个停车位。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480" y="2543810"/>
            <a:ext cx="528637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" y="1132205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2525" y="1968500"/>
            <a:ext cx="600075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1179</Words>
  <Application>WPS 演示</Application>
  <PresentationFormat>宽屏</PresentationFormat>
  <Paragraphs>78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7    数学广角 —— 植树问题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51</cp:revision>
  <dcterms:created xsi:type="dcterms:W3CDTF">2024-12-09T09:33:00Z</dcterms:created>
  <dcterms:modified xsi:type="dcterms:W3CDTF">2025-07-18T06:34:55Z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