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73" r:id="rId5"/>
    <p:sldId id="274" r:id="rId7"/>
    <p:sldId id="270" r:id="rId8"/>
    <p:sldId id="275" r:id="rId9"/>
    <p:sldId id="276" r:id="rId10"/>
    <p:sldId id="271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tags" Target="../tags/tag20.xml"/><Relationship Id="rId2" Type="http://schemas.openxmlformats.org/officeDocument/2006/relationships/image" Target="../media/image15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4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可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能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性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可能性（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7055" y="2772410"/>
            <a:ext cx="7477125" cy="1990725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不可能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可能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描述下面成语表示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的事件。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006090" y="37680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不可能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349875" y="37680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可能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7566660" y="37680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一定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5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袋子里有除颜色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外其他均相同的黑色、红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色、黄色小球各一个，亮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亮、丽丽和萍萍从袋子里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任意摸出一个，谁的说法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正确？在括号里画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“√”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0510" y="1083945"/>
            <a:ext cx="6355715" cy="438340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993120" y="48602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70015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博宇和伟豪玩摸球游戏。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）如果博宇摸到灰球（不放回），伟豪（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）摸到白球；如果博宇摸到白球（不放回），伟豪（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）摸到白球，（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）摸到灰球。（填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不可能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689090" y="2421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十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345" y="79438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315" y="1394460"/>
            <a:ext cx="4219575" cy="2343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410575" y="3775710"/>
            <a:ext cx="14344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可能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0450" y="4503420"/>
            <a:ext cx="1787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不可能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6460" y="521144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一定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70015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博宇和伟豪玩摸球游戏。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）如果再放进去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个蓝球，此时任意摸出一个球，有（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）种可能，摸到（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）球的可能性最大，摸到（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）球的可能性最小。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689090" y="2421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十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345" y="79438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315" y="1394460"/>
            <a:ext cx="4219575" cy="2343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869295" y="3785235"/>
            <a:ext cx="416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3770" y="4493895"/>
            <a:ext cx="8534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灰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37320" y="4321175"/>
            <a:ext cx="7277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白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70015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博宇和伟豪玩摸球游戏。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）要使摸到白球的可能性比摸到灰球的可能性大，最少需要增加（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）个白球。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689090" y="2421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十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345" y="79438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315" y="1394460"/>
            <a:ext cx="4219575" cy="2343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03095" y="4303395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按要求涂色。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）图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中，指针可能停在黄色区域，也可能停在蓝色区域，且停在黄色区域的可能性大。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）图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中，指针停在黄色区域和停在蓝色区域的可能性一样大。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）图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中，指针可能停在黄色区域，也可能停在红色区域或蓝色区域，且停在黄色区域的可能性最小，停在红色区域的可能性最大。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644515" y="7734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（答案不唯一）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ctr" latinLnBrk="1">
              <a:lnSpc>
                <a:spcPct val="150000"/>
              </a:lnSpc>
            </a:pPr>
            <a:endParaRPr lang="zh-CN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7145" y="1602740"/>
            <a:ext cx="662622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r="3673"/>
          <a:stretch>
            <a:fillRect/>
          </a:stretch>
        </p:blipFill>
        <p:spPr>
          <a:xfrm>
            <a:off x="2595245" y="1538605"/>
            <a:ext cx="2247900" cy="2190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3145" y="1538605"/>
            <a:ext cx="2152650" cy="2162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6745" y="1548130"/>
            <a:ext cx="2124075" cy="21431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40715" y="861060"/>
            <a:ext cx="111258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 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子浩一家想吃火锅，但不知道去哪家店吃，通过网络查询，人气火锅店榜单前三名如下图所示。右上角☆后面的数表示收藏人数，最下边的数表示推荐到此店用餐的人数。请根据图中三家火锅店的信息，猜一猜李子浩一家最有可能去哪家火锅店用餐，请说明你的理由。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210" y="779145"/>
            <a:ext cx="952500" cy="571500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038340" y="2786380"/>
            <a:ext cx="430784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从推荐人数角度考虑，李子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浩一家最有可能去前进路牛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肉火锅店用餐，因为推荐的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人数最多。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（答案不唯一，合理即可）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210" y="2675890"/>
            <a:ext cx="5064760" cy="382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uiExpand="1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759</Words>
  <Application>WPS 演示</Application>
  <PresentationFormat>宽屏</PresentationFormat>
  <Paragraphs>94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4     可   能   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41</cp:revision>
  <dcterms:created xsi:type="dcterms:W3CDTF">2024-12-09T09:33:00Z</dcterms:created>
  <dcterms:modified xsi:type="dcterms:W3CDTF">2025-07-18T03:06:51Z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