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0" Type="http://schemas.openxmlformats.org/officeDocument/2006/relationships/notesSlide" Target="../notesSlides/notesSlide3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阶段整合训练六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566420"/>
            <a:ext cx="114319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错。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5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-30=120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5-30=120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-30=24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-30+30=24+30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=54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改正：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678305" y="500062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＝30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611505"/>
            <a:ext cx="114319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8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+3.2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=96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8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+3.2=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+3.2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-3.2=96-3.2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8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=92.8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8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8=92.8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=11.6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改正：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651000" y="505904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8765" y="739140"/>
            <a:ext cx="1219263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.下面的式子是方程吗？先在括号里填上“一定”“可能”或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“不可能”，再选择原因。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（1）3</a:t>
            </a:r>
            <a:r>
              <a:rPr lang="zh-CN" sz="3200" b="1" i="1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=10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是方程，原因是（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（2）5</a:t>
            </a:r>
            <a:r>
              <a:rPr lang="zh-CN" sz="3200" b="1" i="1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     ＞24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是方程，原因是（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（3）35+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=78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）是方程，原因是（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67815" y="2983230"/>
            <a:ext cx="133413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一定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353810" y="2989580"/>
            <a:ext cx="133413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475105" y="4433570"/>
            <a:ext cx="133413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不可能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711950" y="4412615"/>
            <a:ext cx="133413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304925" y="5912485"/>
            <a:ext cx="133413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可能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876925" y="5906135"/>
            <a:ext cx="133413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76235" y="1477010"/>
            <a:ext cx="3711575" cy="46208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A.含有未知数，而且是等式。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B.含有未知数，但不是等式。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C.是等式，可能含有未知数，也可能不含有未知数。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8530" y="2141220"/>
            <a:ext cx="1114425" cy="1038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3275" y="3619500"/>
            <a:ext cx="1114425" cy="10382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7550" y="5059680"/>
            <a:ext cx="1114425" cy="10382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67055" y="638810"/>
            <a:ext cx="10989945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根据图示，请你写出几个不同的方程并任意给一个求解。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号每段长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号每段长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号每段长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 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号每段长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62.5 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答案不唯一，如：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62.5  2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y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62.5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62.5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1760" y="1478915"/>
            <a:ext cx="6479540" cy="3190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7055" y="1858645"/>
            <a:ext cx="3949065" cy="195453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995" y="638810"/>
            <a:ext cx="2876550" cy="5048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74015" y="766445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4.根据已知条件计算。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（1）如果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=100，计算下面两个式子的值。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×0.92＋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×0.92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7.8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＋4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－3.8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endParaRPr lang="en-US" altLang="zh-CN" sz="3200" b="1" i="1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74015" y="3073400"/>
            <a:ext cx="442722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＝（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）×0.92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＝100×0.92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＝92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216650" y="2834005"/>
            <a:ext cx="4427220" cy="36931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＝7.8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－3.8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＋4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＝4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＋4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＝4（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＝4×100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＝400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9692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（2）如果□+□+□=7.5，且□×△=10，（○+○）÷△=30，求○是多少。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52145" y="249745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○＝60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WPS 演示</Application>
  <PresentationFormat>宽屏</PresentationFormat>
  <Paragraphs>87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2025-07-18T05:19:55Z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