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73" r:id="rId7"/>
    <p:sldId id="270" r:id="rId8"/>
    <p:sldId id="266" r:id="rId9"/>
    <p:sldId id="274" r:id="rId10"/>
    <p:sldId id="271" r:id="rId11"/>
    <p:sldId id="263" r:id="rId12"/>
  </p:sldIdLst>
  <p:sldSz cx="12192000" cy="6858000"/>
  <p:notesSz cx="6858000" cy="12192000"/>
  <p:custDataLst>
    <p:tags r:id="rId1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4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可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能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性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第四单元整合训练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填一填。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）用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不可能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一定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填空。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姐姐的年龄（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）比妹妹大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明天（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）下雨。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一个纸盒子里有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个红球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个白球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从中摸出一个球，（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）摸到红球，（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）摸到黄球。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467350" y="37509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不可能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8101965" y="22948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可能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3559810" y="22948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一定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385570" y="37509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可能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4" grpId="0" autoUpdateAnimBg="0" build="p"/>
      <p:bldP spid="5" grpId="0" autoUpdateAnimBg="0" build="p"/>
      <p:bldP spid="7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360426" y="62331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填一填。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）一个盒子里有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支红粉笔、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支白粉笔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从盒子里任意摸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支粉笔，摸到（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）粉笔的可能性大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）摸到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黄粉笔。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）盒子里有除颜色外其他均相同的红、黄、蓝三种球共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摸到红色球的可能性最大，摸到黄色球的可能性最小，球的数量可能是红色球（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）个，黄色球（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）个，蓝色球（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）个。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8925560" y="20923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不可能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993515" y="20821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红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819400" y="5020310"/>
            <a:ext cx="14293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6283960" y="5001260"/>
            <a:ext cx="14293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9746615" y="4991735"/>
            <a:ext cx="14293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0680" y="5681345"/>
            <a:ext cx="6096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（答案不唯一）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4" grpId="0" autoUpdateAnimBg="0" build="p"/>
      <p:bldP spid="5" grpId="0" autoUpdateAnimBg="0" build="p"/>
      <p:bldP spid="3" grpId="0" autoUpdateAnimBg="0" build="p"/>
      <p:bldP spid="6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53441" y="63220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按要求涂一涂。</a:t>
            </a:r>
            <a:endParaRPr lang="en-US" altLang="zh-CN" sz="28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）在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里面摸出一个球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摸到白色球的可能性大于摸到灰色球的可能性。</a:t>
            </a:r>
            <a:endParaRPr lang="zh-CN" altLang="en-US" sz="28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）在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里面摸出一个球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一定是灰色球。</a:t>
            </a:r>
            <a:endParaRPr lang="zh-CN" altLang="en-US" sz="28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）在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里面摸出白色球和灰色球的可能性一样大。</a:t>
            </a:r>
            <a:endParaRPr lang="zh-CN" altLang="en-US" sz="28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）在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里面摸出一个球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摸到灰色球的可能性大于摸到白色球的可能性。</a:t>
            </a:r>
            <a:endParaRPr lang="zh-CN" altLang="en-US" sz="28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79695" y="462280"/>
            <a:ext cx="60960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（部分答案不唯一）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6623" r="5024"/>
          <a:stretch>
            <a:fillRect/>
          </a:stretch>
        </p:blipFill>
        <p:spPr>
          <a:xfrm>
            <a:off x="202565" y="1490980"/>
            <a:ext cx="5766435" cy="19913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6315" y="1576705"/>
            <a:ext cx="5698490" cy="1902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330" y="1545590"/>
            <a:ext cx="2693670" cy="16281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7060" y="1506220"/>
            <a:ext cx="2834640" cy="16173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6315" y="1545590"/>
            <a:ext cx="2700020" cy="15830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5095" y="1491615"/>
            <a:ext cx="2759710" cy="162496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372110" y="723900"/>
            <a:ext cx="1157351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佩香包是端午传统习俗之一，香包内通常填充一些芳香开窍的中草药，有驱虫、避瘟、防病的功效。端午节这天李老师为五（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）班全班同学准备了如下四种香包，每人一个。（每人只抽取一次）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）若淘淘第一个抽取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则他最有可能抽中（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）款香包。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7590155" y="58413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9780" y="2929255"/>
            <a:ext cx="5407025" cy="2970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372110" y="723900"/>
            <a:ext cx="1157351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）若在城城抽取时前面已经有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位同学抽中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款香包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,7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位同学抽中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款香包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则他抽中哪一款香包的可能性最小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抽中哪两种款式香包的可能性相同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他抽中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款香包的可能性最小，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抽中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款和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款香包的可能性相同。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" y="2745105"/>
            <a:ext cx="5970270" cy="3280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44551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某抽奖活动规定：随意扔一块正方体积木，红色面朝上即可获得奖品。下面是两块正方体积木及参与抽奖的消费者掷了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次的结果。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根据以上信息推测，参与抽奖的消费者可能掷的是哪块积木？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答：参与抽奖的消费者可能掷的是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号积木。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770" y="2458720"/>
            <a:ext cx="4989195" cy="21501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5455" y="2688590"/>
            <a:ext cx="5875020" cy="158623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867</Words>
  <Application>WPS 演示</Application>
  <PresentationFormat>宽屏</PresentationFormat>
  <Paragraphs>79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4     可   能   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45</cp:revision>
  <dcterms:created xsi:type="dcterms:W3CDTF">2024-12-09T09:33:00Z</dcterms:created>
  <dcterms:modified xsi:type="dcterms:W3CDTF">2025-07-18T03:11:42Z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