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63" r:id="rId10"/>
  </p:sldIdLst>
  <p:sldSz cx="12192000" cy="6858000"/>
  <p:notesSz cx="6858000" cy="12192000"/>
  <p:custDataLst>
    <p:tags r:id="rId14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8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393825" y="268033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6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多边形的面积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阶段整合训练九（情境题）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353441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4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粮食生产</a:t>
            </a:r>
            <a:r>
              <a:rPr lang="en-US" altLang="zh-CN" sz="24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二十连丰</a:t>
            </a:r>
            <a:r>
              <a:rPr lang="en-US" altLang="zh-CN" sz="24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是李伯伯家乡的骄傲！今年，他家的农田又迎来大丰收。让我们一起去解决农田中的数学问题，感受丰收的喜悦吧！</a:t>
            </a:r>
            <a:endParaRPr lang="zh-CN" altLang="en-US" sz="2400" b="1">
              <a:solidFill>
                <a:srgbClr val="00B0F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［玉米地的</a:t>
            </a:r>
            <a:r>
              <a:rPr lang="en-US" altLang="zh-CN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面积之谜</a:t>
            </a:r>
            <a:r>
              <a:rPr lang="en-US" altLang="zh-CN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］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李伯伯在一块平行四边形地里种玉米（如图），已知这块地相邻两条边的长度分别是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米和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米，其中一条底边上的高是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米，你知道这块地的面积是多少平方米吗？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8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8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小明的算法：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en-US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16=320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（平方米）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8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小红的算法：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en-US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16=240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（平方米）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8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你认为上面谁的算法正确呢？说说你的理由，并在图上对应位置标出这三个数据。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我认为小红的算法是正确的，理由是平行四边形某一边上的高应小于该边邻边的长度，所以高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米对应的底边是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米。（合理即可）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75450" y="2936875"/>
            <a:ext cx="2407285" cy="14490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9720" y="2826385"/>
            <a:ext cx="2417445" cy="1685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1295" y="3116580"/>
            <a:ext cx="5954395" cy="753745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［麦田的</a:t>
            </a:r>
            <a:r>
              <a:rPr lang="en-US" altLang="zh-CN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品种之争</a:t>
            </a:r>
            <a:r>
              <a:rPr lang="en-US" altLang="zh-CN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］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如图，李伯伯有三块相同的麦田，都是由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两个正方形组成，大正方形麦田的边长是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小正方形麦田的边长是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米。涂色部分种植的品种和其他地方种植的品种不一样，求每块麦田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中涂色部分的面积分别是多少平方米。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en-US" altLang="zh-CN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块：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（平方米）第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块：（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（平方米）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块：（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37.5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（平方米）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答：第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块麦田中涂色部分的面积是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平方米，第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块麦田中涂色部分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的面积是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平方米，第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块麦田中涂色部分的面积是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37.5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平方米。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485" y="2663825"/>
            <a:ext cx="6380480" cy="182372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477520" y="913765"/>
            <a:ext cx="1096708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［稻田的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早晚稻分区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］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如图，一块长方形稻田，涂色部分种植的是早稻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空白部分种植的是晚稻。早稻的种植面积是多少平方米？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80.75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答：早稻的种植面积是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80.75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平方米。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1485" y="2694940"/>
            <a:ext cx="4057650" cy="19526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264160" y="603250"/>
            <a:ext cx="1096708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［玉米地的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小路难题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］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一块长方形地（如图），长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米，宽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米，中间有三条小路，一条是平行四边形，两条是长方形，其他地方要种玉米，种玉米的面积有多少平方米？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答：种玉米的面积是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平方米。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885" y="2936240"/>
            <a:ext cx="4121150" cy="225679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7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commondata" val="eyJoZGlkIjoiMTMzY2FmZTZlYWZhMDEyNmJlMTZiZTdjNzdlNGE5Mjg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799</Words>
  <Application>WPS 演示</Application>
  <PresentationFormat>宽屏</PresentationFormat>
  <Paragraphs>49</Paragraphs>
  <Slides>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6   多边形的面积  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44</cp:revision>
  <dcterms:created xsi:type="dcterms:W3CDTF">2024-12-09T09:33:00Z</dcterms:created>
  <dcterms:modified xsi:type="dcterms:W3CDTF">2025-07-18T06:09:44Z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