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3" r:id="rId10"/>
    <p:sldId id="263" r:id="rId11"/>
  </p:sldIdLst>
  <p:sldSz cx="12192000" cy="6858000"/>
  <p:notesSz cx="6858000" cy="12192000"/>
  <p:custDataLst>
    <p:tags r:id="rId1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阶段整合训练二</a:t>
            </a:r>
            <a:r>
              <a:rPr lang="en-US" altLang="zh-CN" b="1">
                <a:ea typeface="微软雅黑" panose="020B0503020204020204" pitchFamily="34" charset="-122"/>
              </a:rPr>
              <a:t>(</a:t>
            </a:r>
            <a:r>
              <a:rPr lang="zh-CN" altLang="en-US" b="1">
                <a:ea typeface="微软雅黑" panose="020B0503020204020204" pitchFamily="34" charset="-122"/>
              </a:rPr>
              <a:t>情境题</a:t>
            </a:r>
            <a:r>
              <a:rPr lang="en-US" altLang="zh-CN" b="1">
                <a:ea typeface="微软雅黑" panose="020B0503020204020204" pitchFamily="34" charset="-122"/>
              </a:rPr>
              <a:t>)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4366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国庆放假期间，笑笑计划假期前三天和同学们一起活动，后四天和家人外出旅游。</a:t>
            </a:r>
            <a:endParaRPr lang="zh-CN" altLang="en-US" sz="28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第一天，笑笑和同学们一起去逛超市。笑笑在超市一共买了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个面包、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个果冻和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根火腿肠，她一共带了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元钱，够吗？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买果冻需要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22.5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（元）买面包最多需要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2.98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23.84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买火腿肠最多需要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1.59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7.95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总价最多是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22.5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23.84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7.95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54.29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54.29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&lt;60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元够。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" y="2933700"/>
            <a:ext cx="10251440" cy="14941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第二天笑笑和同学们相约一起去爬山。上山时，他们平均每小时走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千米，一共走了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小时；到山顶欣赏风景后按原路下山，下山用了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小时。笑笑他们上、下山的平均速度是多少千米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15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答：笑笑他们上、下山的平均速度是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第三天笑笑和同学们相约去公园游玩。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）公园里有很多游乐设施，笑笑和她的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个同学去坐旋转木马。旋转木马的原价是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国庆期间的优惠价为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人，他们一共要花多少元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13.5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答：他们一共要花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42290" y="874395"/>
            <a:ext cx="1096708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）在公园玩了一天后笑笑和一位同学打算打车回家，下面是本地出租车的收费标准。</a:t>
            </a:r>
            <a:endParaRPr lang="zh-CN" altLang="en-US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endParaRPr lang="en-US" altLang="en-US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endParaRPr lang="en-US" altLang="en-US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endParaRPr lang="en-US" altLang="en-US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笑笑家距离公园</a:t>
            </a:r>
            <a:r>
              <a:rPr lang="en-US" altLang="zh-CN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千米，如果她坐舒适型出租车，要付多少钱？</a:t>
            </a:r>
            <a:endParaRPr lang="zh-CN" altLang="en-US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315" y="2134235"/>
            <a:ext cx="10538460" cy="16776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92250" y="5288280"/>
            <a:ext cx="88531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2.7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31.6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答：要付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31.6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42290" y="874395"/>
            <a:ext cx="1096708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）在公园玩了一天后笑笑和一位同学打算打车回家，下面是本地出租车的收费标准。</a:t>
            </a:r>
            <a:endParaRPr lang="zh-CN" altLang="en-US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endParaRPr lang="en-US" altLang="en-US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endParaRPr lang="en-US" altLang="en-US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endParaRPr lang="en-US" altLang="en-US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另一位同学家距离公园</a:t>
            </a:r>
            <a:r>
              <a:rPr lang="en-US" altLang="zh-CN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7.8</a:t>
            </a:r>
            <a:r>
              <a: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千米，她打算坐豪华型出租车，要付多少钱？</a:t>
            </a:r>
            <a:endParaRPr lang="zh-CN" altLang="en-US" sz="3200" b="1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315" y="2134235"/>
            <a:ext cx="10538460" cy="16776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92250" y="5288280"/>
            <a:ext cx="88531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4.8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千米计算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答：要付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757</Words>
  <Application>WPS 演示</Application>
  <PresentationFormat>宽屏</PresentationFormat>
  <Paragraphs>50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2025-07-18T01:17:11Z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05E5C3ECDB9A459593D675547C6592C3_13</vt:lpwstr>
  </property>
  <property fmtid="{D5CDD505-2E9C-101B-9397-08002B2CF9AE}" pid="3" name="KSOProductBuildVer">
    <vt:lpwstr>2052-12.1.0.21915</vt:lpwstr>
  </property>
</Properties>
</file>